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72" r:id="rId4"/>
    <p:sldId id="266" r:id="rId5"/>
    <p:sldId id="267" r:id="rId6"/>
    <p:sldId id="265" r:id="rId7"/>
    <p:sldId id="269" r:id="rId8"/>
    <p:sldId id="271" r:id="rId9"/>
    <p:sldId id="270" r:id="rId10"/>
    <p:sldId id="261" r:id="rId11"/>
    <p:sldId id="274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57" r:id="rId21"/>
    <p:sldId id="263" r:id="rId22"/>
    <p:sldId id="273" r:id="rId2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8D8D"/>
    <a:srgbClr val="D73DE7"/>
    <a:srgbClr val="1B99FE"/>
    <a:srgbClr val="466AFD"/>
    <a:srgbClr val="BA45DF"/>
    <a:srgbClr val="A846DD"/>
    <a:srgbClr val="9B17FF"/>
    <a:srgbClr val="929292"/>
    <a:srgbClr val="88BA53"/>
    <a:srgbClr val="674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1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E2A183B-BC24-4439-A368-672A848F31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C7F3814-153B-4799-A9AB-8F050E624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9AE433E-9A7B-4D46-B226-9D7BD865D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4FEBC89-31ED-423F-A3ED-AD6922376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A3DA488-4172-46E7-A22B-CDC04F2AF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81577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360D7A5-05EC-444B-8E48-9D313CD86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A53082F7-4956-4D15-B81B-8FD9F850AF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C5CA3AA-FE4D-4740-BD4F-9A384B5D1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89046CF-068C-4EBB-B829-9FBEF540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60E9D52-2F46-4275-B4F4-63EF720CD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43229EEB-8D34-FDDB-83E5-1C72273065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223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4C042D59-5B7A-458B-B83A-5E830BC53C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E12D6ADC-18B1-4FA6-BBD9-3E1E972306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9EE627D-8E7C-4870-A0ED-940D29FDA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B308FB3-8F32-4529-A232-4E0F60A60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60D169A-D79E-4CB2-97BB-9E4D9A54A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C452D4BF-F8EC-ED58-BAAC-138CF22009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557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DC89DDA-77DF-4273-B44D-1BBB5F2D8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3444716-059E-4459-97FE-753C7F303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7724B82-B83E-4CF8-8508-B14DB94B3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C36AE07-7C2D-4D1F-8476-78E6C6372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894C55E-0DC5-4D4F-8913-F3DC8C2EA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6754FC32-8D90-41E4-BD76-A02D6229A7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494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494701A-1870-4682-80EC-C08E31AD1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F13C7B0-8BBF-4D7D-AD38-2BBD567CDC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46C5FAA-8F7F-4454-B8E1-F84BC6E60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A2CEAD7-EFA3-4F0F-A158-C7B471FD2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A5420CF-A01F-41D7-ABF1-DE5DAF714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90340AF7-7024-1CC0-DCE6-E757F45517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33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40AA394-B92C-40DD-A32B-E9EA39B7C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62C4464-2A2C-4B5F-AAB9-7B6C0098B7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3DA3AE4-0B7B-4188-99FD-BDE27014E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05ADF5CF-EC04-4BCB-A031-4801824487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32D293A-C797-428A-B14E-9E02EECD9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A61F1AC-C05D-444B-98F0-A433E8214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8A826FFF-5DC0-C956-61BB-0177EA224A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9897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E0547DC-68AD-4AA8-A9E6-4684F1D8A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4228A7-16BF-47C6-8219-3E0FFDCDB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5967D13-5CAB-4A2A-A5F3-349EB40F5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BFB71B0B-2CE6-48B4-9512-93E371489E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EB38A55F-2F19-4EFC-9E33-ACB30E9490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6184252A-02A0-4E65-87B4-7AA10A960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78ADEAA7-996E-4E6D-A768-4F8A73FD2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024F48EE-3289-48B4-8F00-D54BFEEAF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10" name="Kép 9">
            <a:extLst>
              <a:ext uri="{FF2B5EF4-FFF2-40B4-BE49-F238E27FC236}">
                <a16:creationId xmlns:a16="http://schemas.microsoft.com/office/drawing/2014/main" id="{8489BC9B-7A40-F463-0F79-F71CB7A1D8A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558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D1C82C7-DC78-4558-B958-51E22E393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C09A71BB-79B5-4928-A8B8-43EAF3A5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AFDF1FE-B358-460A-9B91-BC585FB6F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153008B-E90B-4D2B-95DC-66C8F355F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6" name="Kép 5">
            <a:extLst>
              <a:ext uri="{FF2B5EF4-FFF2-40B4-BE49-F238E27FC236}">
                <a16:creationId xmlns:a16="http://schemas.microsoft.com/office/drawing/2014/main" id="{455F1049-FDAD-FB9F-AC3F-FDA3F837B2E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7632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14280092-9962-4347-A589-5A831C981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AB2B251-8F24-4D57-87B2-46B5317D4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9138DA3-BCDE-45DC-B9D4-A955A952F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987DF5A2-F85A-D1E0-EBC1-360BB889B7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89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A28ED9E-3516-406F-A92C-366CEFAB7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EC5EB30-68D5-4628-87B8-B59247BC2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0695CD15-87BB-4CBC-BBEE-FDC99F00D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B96B014-9FDD-44C5-B523-5FA99FCC8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57FCCF5-8A9A-4D11-AA38-B84422E4F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D26EEDC6-AA20-408C-BFD1-14EB7B86B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AE36F8CB-80FA-752B-F0E8-A49B9AF170F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217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24EFE8-31B8-4076-A22E-AC3D84ACA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99B6D6F3-92A1-4EAB-BC3D-D8D198D968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8608D735-F3DF-4B28-AAA4-FAE3EF21F1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87912AF5-765D-4A99-A93A-1C44CABBE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43CE30A-29BA-4C0A-BEE8-58064E61B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EEE69BD-7075-46C7-ADA7-0A6101B5F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033C920B-7E40-2678-B308-E1BF43F0464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39065" y="6145150"/>
            <a:ext cx="2965780" cy="823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9898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9EFF70B5-0484-4E81-BFFD-B7919EA41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5EA2601-F5F9-45BF-AB20-97DB3539ED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9003D03-2C90-49A6-A304-FDD3D0238B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4182F-BA48-4DB1-B8D7-AB36A4B47820}" type="datetimeFigureOut">
              <a:rPr lang="hu-HU" smtClean="0"/>
              <a:t>2023. 11. 08.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082C755-2D8C-4B60-B169-D8ACEC1340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3CF109F-3EF9-4611-990C-576D0432C4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E83B8-DD26-43CE-8733-9AD952B41080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03125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 descr="A képen Grafika, Grafikus tervezés, embléma, Betűtípus látható&#10;&#10;Automatikusan generált leírás">
            <a:extLst>
              <a:ext uri="{FF2B5EF4-FFF2-40B4-BE49-F238E27FC236}">
                <a16:creationId xmlns:a16="http://schemas.microsoft.com/office/drawing/2014/main" id="{2FBDABBB-1747-2E96-B30C-FF7E73531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573" y="3169779"/>
            <a:ext cx="3400854" cy="3400854"/>
          </a:xfrm>
          <a:prstGeom prst="rect">
            <a:avLst/>
          </a:prstGeom>
        </p:spPr>
      </p:pic>
      <p:sp>
        <p:nvSpPr>
          <p:cNvPr id="14" name="Szöveg helye 2">
            <a:extLst>
              <a:ext uri="{FF2B5EF4-FFF2-40B4-BE49-F238E27FC236}">
                <a16:creationId xmlns:a16="http://schemas.microsoft.com/office/drawing/2014/main" id="{3EE0FDE1-1ED3-3AC6-91F0-B57451DD07EF}"/>
              </a:ext>
            </a:extLst>
          </p:cNvPr>
          <p:cNvSpPr txBox="1">
            <a:spLocks/>
          </p:cNvSpPr>
          <p:nvPr/>
        </p:nvSpPr>
        <p:spPr>
          <a:xfrm>
            <a:off x="1030042" y="4842774"/>
            <a:ext cx="2230437" cy="8477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Első</a:t>
            </a:r>
            <a:r>
              <a:rPr lang="en-US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en-US" b="1" dirty="0" err="1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Demó</a:t>
            </a:r>
            <a:r>
              <a:rPr lang="hu-HU" b="1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:</a:t>
            </a:r>
            <a:b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202</a:t>
            </a:r>
            <a:r>
              <a:rPr lang="hu-H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3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.1</a:t>
            </a:r>
            <a:r>
              <a:rPr lang="hu-H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</a:t>
            </a:r>
            <a:r>
              <a:rPr lang="en-US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</a:t>
            </a:r>
            <a:r>
              <a:rPr lang="hu-HU" dirty="0">
                <a:solidFill>
                  <a:schemeClr val="bg2">
                    <a:lumMod val="1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11</a:t>
            </a:r>
          </a:p>
        </p:txBody>
      </p:sp>
      <p:sp>
        <p:nvSpPr>
          <p:cNvPr id="15" name="Szöveg helye 2">
            <a:extLst>
              <a:ext uri="{FF2B5EF4-FFF2-40B4-BE49-F238E27FC236}">
                <a16:creationId xmlns:a16="http://schemas.microsoft.com/office/drawing/2014/main" id="{7E41BC08-7F21-9E81-0EAA-246F490707A2}"/>
              </a:ext>
            </a:extLst>
          </p:cNvPr>
          <p:cNvSpPr txBox="1">
            <a:spLocks/>
          </p:cNvSpPr>
          <p:nvPr/>
        </p:nvSpPr>
        <p:spPr>
          <a:xfrm>
            <a:off x="8546123" y="4017794"/>
            <a:ext cx="2823159" cy="1619250"/>
          </a:xfrm>
          <a:prstGeom prst="rect">
            <a:avLst/>
          </a:prstGeom>
          <a:effectLst>
            <a:outerShdw blurRad="25400" dist="25400" dir="2700000" sx="20000" sy="20000" algn="tl" rotWithShape="0">
              <a:prstClr val="black">
                <a:alpha val="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Magyarcsik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Nagy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Balázs</a:t>
            </a:r>
            <a:r>
              <a:rPr lang="hu-HU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Levente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Tóth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sz="20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Török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2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Zsombor</a:t>
            </a:r>
            <a:endParaRPr lang="hu-HU" sz="20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  <a:p>
            <a:pPr algn="r">
              <a:spcBef>
                <a:spcPts val="0"/>
              </a:spcBef>
              <a:spcAft>
                <a:spcPts val="0"/>
              </a:spcAft>
            </a:pPr>
            <a:r>
              <a:rPr lang="hu-HU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Varga </a:t>
            </a:r>
            <a:r>
              <a:rPr lang="hu-HU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Györk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6" name="Cím 1">
            <a:extLst>
              <a:ext uri="{FF2B5EF4-FFF2-40B4-BE49-F238E27FC236}">
                <a16:creationId xmlns:a16="http://schemas.microsoft.com/office/drawing/2014/main" id="{D1843A2F-FCBF-D871-014F-142D7B3C4663}"/>
              </a:ext>
            </a:extLst>
          </p:cNvPr>
          <p:cNvSpPr txBox="1">
            <a:spLocks/>
          </p:cNvSpPr>
          <p:nvPr/>
        </p:nvSpPr>
        <p:spPr>
          <a:xfrm>
            <a:off x="914399" y="-432883"/>
            <a:ext cx="10709030" cy="2095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cap="all" spc="800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Dusza</a:t>
            </a:r>
            <a:r>
              <a:rPr lang="en-US" sz="4400" b="1" cap="all" spc="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workshop </a:t>
            </a:r>
            <a:r>
              <a:rPr lang="en-US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202</a:t>
            </a:r>
            <a:r>
              <a:rPr lang="hu-HU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3</a:t>
            </a:r>
            <a:r>
              <a:rPr lang="en-US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-2</a:t>
            </a:r>
            <a:r>
              <a:rPr lang="hu-HU" sz="4400" cap="all" spc="800" dirty="0">
                <a:solidFill>
                  <a:srgbClr val="B44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4</a:t>
            </a:r>
          </a:p>
        </p:txBody>
      </p:sp>
      <p:pic>
        <p:nvPicPr>
          <p:cNvPr id="18" name="Kép 17" descr="A képen Betűtípus, Grafika, Grafikus tervezés, tervezés látható&#10;&#10;Automatikusan generált leírás">
            <a:extLst>
              <a:ext uri="{FF2B5EF4-FFF2-40B4-BE49-F238E27FC236}">
                <a16:creationId xmlns:a16="http://schemas.microsoft.com/office/drawing/2014/main" id="{8A82BFDC-835E-9BAD-49EC-9FA87FD95F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526" y="1673407"/>
            <a:ext cx="8400947" cy="233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462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7EB10F3F-58A4-4529-9565-9466B16C09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7625" y="1850308"/>
            <a:ext cx="4936940" cy="190701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hu-HU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Projektünk egy </a:t>
            </a:r>
            <a:r>
              <a:rPr lang="hu-HU" sz="32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iskolai tervező alkalmazás</a:t>
            </a:r>
            <a:r>
              <a:rPr lang="hu-HU" sz="32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, melyben a felhasználó rögzíthet</a:t>
            </a:r>
          </a:p>
        </p:txBody>
      </p:sp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sp>
        <p:nvSpPr>
          <p:cNvPr id="4" name="Hatszög 3">
            <a:extLst>
              <a:ext uri="{FF2B5EF4-FFF2-40B4-BE49-F238E27FC236}">
                <a16:creationId xmlns:a16="http://schemas.microsoft.com/office/drawing/2014/main" id="{CA6F0DEA-2633-29DA-4112-A8949862FCEE}"/>
              </a:ext>
            </a:extLst>
          </p:cNvPr>
          <p:cNvSpPr/>
          <p:nvPr/>
        </p:nvSpPr>
        <p:spPr>
          <a:xfrm rot="16200000">
            <a:off x="6588642" y="3372975"/>
            <a:ext cx="1369829" cy="1199864"/>
          </a:xfrm>
          <a:prstGeom prst="hexagon">
            <a:avLst/>
          </a:prstGeom>
          <a:solidFill>
            <a:srgbClr val="4868F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sz="1200" dirty="0">
              <a:latin typeface="Century Gothic" panose="020B0502020202020204" pitchFamily="34" charset="0"/>
            </a:endParaRPr>
          </a:p>
        </p:txBody>
      </p:sp>
      <p:sp>
        <p:nvSpPr>
          <p:cNvPr id="6" name="Hatszög 5">
            <a:extLst>
              <a:ext uri="{FF2B5EF4-FFF2-40B4-BE49-F238E27FC236}">
                <a16:creationId xmlns:a16="http://schemas.microsoft.com/office/drawing/2014/main" id="{53EFD42E-7B55-9109-DD14-6B292EDC1706}"/>
              </a:ext>
            </a:extLst>
          </p:cNvPr>
          <p:cNvSpPr/>
          <p:nvPr/>
        </p:nvSpPr>
        <p:spPr>
          <a:xfrm rot="16200000">
            <a:off x="7232876" y="2237921"/>
            <a:ext cx="1369829" cy="1199864"/>
          </a:xfrm>
          <a:prstGeom prst="hexagon">
            <a:avLst/>
          </a:prstGeom>
          <a:solidFill>
            <a:srgbClr val="A846D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7" name="Hatszög 6">
            <a:extLst>
              <a:ext uri="{FF2B5EF4-FFF2-40B4-BE49-F238E27FC236}">
                <a16:creationId xmlns:a16="http://schemas.microsoft.com/office/drawing/2014/main" id="{66D27698-298C-F82F-98A0-2F3A40FDBA68}"/>
              </a:ext>
            </a:extLst>
          </p:cNvPr>
          <p:cNvSpPr/>
          <p:nvPr/>
        </p:nvSpPr>
        <p:spPr>
          <a:xfrm rot="16200000">
            <a:off x="9157243" y="3377734"/>
            <a:ext cx="1369829" cy="1199863"/>
          </a:xfrm>
          <a:prstGeom prst="hexagon">
            <a:avLst/>
          </a:prstGeom>
          <a:solidFill>
            <a:srgbClr val="9B17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9" name="Hatszög 8">
            <a:extLst>
              <a:ext uri="{FF2B5EF4-FFF2-40B4-BE49-F238E27FC236}">
                <a16:creationId xmlns:a16="http://schemas.microsoft.com/office/drawing/2014/main" id="{1B82FB4C-945D-EEAA-206D-3EB22503F98A}"/>
              </a:ext>
            </a:extLst>
          </p:cNvPr>
          <p:cNvSpPr/>
          <p:nvPr/>
        </p:nvSpPr>
        <p:spPr>
          <a:xfrm rot="16200000">
            <a:off x="8521346" y="2237921"/>
            <a:ext cx="1369829" cy="1199864"/>
          </a:xfrm>
          <a:prstGeom prst="hexagon">
            <a:avLst/>
          </a:prstGeom>
          <a:solidFill>
            <a:srgbClr val="1B99F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0" name="Szövegdoboz 9">
            <a:extLst>
              <a:ext uri="{FF2B5EF4-FFF2-40B4-BE49-F238E27FC236}">
                <a16:creationId xmlns:a16="http://schemas.microsoft.com/office/drawing/2014/main" id="{11D5BD83-DEF3-C733-F1A4-8860AF5C66C3}"/>
              </a:ext>
            </a:extLst>
          </p:cNvPr>
          <p:cNvSpPr txBox="1"/>
          <p:nvPr/>
        </p:nvSpPr>
        <p:spPr>
          <a:xfrm>
            <a:off x="6673624" y="3772850"/>
            <a:ext cx="1427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Órarendet</a:t>
            </a:r>
          </a:p>
        </p:txBody>
      </p:sp>
      <p:sp>
        <p:nvSpPr>
          <p:cNvPr id="11" name="Szövegdoboz 10">
            <a:extLst>
              <a:ext uri="{FF2B5EF4-FFF2-40B4-BE49-F238E27FC236}">
                <a16:creationId xmlns:a16="http://schemas.microsoft.com/office/drawing/2014/main" id="{D0285AD7-FF4B-258A-9406-DA82B24EFA28}"/>
              </a:ext>
            </a:extLst>
          </p:cNvPr>
          <p:cNvSpPr txBox="1"/>
          <p:nvPr/>
        </p:nvSpPr>
        <p:spPr>
          <a:xfrm>
            <a:off x="9123765" y="3761165"/>
            <a:ext cx="1427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Beadandót</a:t>
            </a:r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E6A714F8-2955-C2F0-8AC3-D0AE733997E8}"/>
              </a:ext>
            </a:extLst>
          </p:cNvPr>
          <p:cNvSpPr txBox="1"/>
          <p:nvPr/>
        </p:nvSpPr>
        <p:spPr>
          <a:xfrm>
            <a:off x="7203837" y="2457552"/>
            <a:ext cx="14279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Házi</a:t>
            </a:r>
          </a:p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feladatokat</a:t>
            </a:r>
          </a:p>
        </p:txBody>
      </p:sp>
      <p:sp>
        <p:nvSpPr>
          <p:cNvPr id="13" name="Szövegdoboz 12">
            <a:extLst>
              <a:ext uri="{FF2B5EF4-FFF2-40B4-BE49-F238E27FC236}">
                <a16:creationId xmlns:a16="http://schemas.microsoft.com/office/drawing/2014/main" id="{10C265C7-F5F8-30CD-5EB3-37513A7696DC}"/>
              </a:ext>
            </a:extLst>
          </p:cNvPr>
          <p:cNvSpPr txBox="1"/>
          <p:nvPr/>
        </p:nvSpPr>
        <p:spPr>
          <a:xfrm>
            <a:off x="8332583" y="2512492"/>
            <a:ext cx="1712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Délutáni </a:t>
            </a:r>
          </a:p>
          <a:p>
            <a:pPr algn="ctr"/>
            <a:r>
              <a:rPr lang="hu-HU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teendőket</a:t>
            </a:r>
          </a:p>
        </p:txBody>
      </p:sp>
      <p:sp>
        <p:nvSpPr>
          <p:cNvPr id="14" name="Hatszög 13">
            <a:extLst>
              <a:ext uri="{FF2B5EF4-FFF2-40B4-BE49-F238E27FC236}">
                <a16:creationId xmlns:a16="http://schemas.microsoft.com/office/drawing/2014/main" id="{43195FB6-D158-4492-D11D-AA32DCF0A0D0}"/>
              </a:ext>
            </a:extLst>
          </p:cNvPr>
          <p:cNvSpPr/>
          <p:nvPr/>
        </p:nvSpPr>
        <p:spPr>
          <a:xfrm rot="16200000">
            <a:off x="7873991" y="3372974"/>
            <a:ext cx="1369829" cy="1199863"/>
          </a:xfrm>
          <a:prstGeom prst="hexagon">
            <a:avLst/>
          </a:prstGeom>
          <a:solidFill>
            <a:srgbClr val="674BF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2CDCF4B-F76A-2F0E-F945-539396A3CC69}"/>
              </a:ext>
            </a:extLst>
          </p:cNvPr>
          <p:cNvSpPr txBox="1"/>
          <p:nvPr/>
        </p:nvSpPr>
        <p:spPr>
          <a:xfrm>
            <a:off x="7844952" y="3761165"/>
            <a:ext cx="1427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2000" b="1" spc="-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Dolgozatot</a:t>
            </a:r>
          </a:p>
        </p:txBody>
      </p:sp>
      <p:pic>
        <p:nvPicPr>
          <p:cNvPr id="21" name="Kép 20" descr="A képen Grafika, tervezés látható&#10;&#10;Automatikusan generált leírás">
            <a:extLst>
              <a:ext uri="{FF2B5EF4-FFF2-40B4-BE49-F238E27FC236}">
                <a16:creationId xmlns:a16="http://schemas.microsoft.com/office/drawing/2014/main" id="{4D9581DA-4DF9-EB43-B036-29328A0B126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167031">
            <a:off x="3323034" y="3034650"/>
            <a:ext cx="3012343" cy="301234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3849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76" name="Csoportba foglalás 75">
            <a:extLst>
              <a:ext uri="{FF2B5EF4-FFF2-40B4-BE49-F238E27FC236}">
                <a16:creationId xmlns:a16="http://schemas.microsoft.com/office/drawing/2014/main" id="{EEBEB9FA-4725-166D-52CF-8223B31336D2}"/>
              </a:ext>
            </a:extLst>
          </p:cNvPr>
          <p:cNvGrpSpPr/>
          <p:nvPr/>
        </p:nvGrpSpPr>
        <p:grpSpPr>
          <a:xfrm>
            <a:off x="4382100" y="1606747"/>
            <a:ext cx="3654069" cy="3654066"/>
            <a:chOff x="4382100" y="1606747"/>
            <a:chExt cx="3654069" cy="3654066"/>
          </a:xfrm>
        </p:grpSpPr>
        <p:sp>
          <p:nvSpPr>
            <p:cNvPr id="71" name="Szabadkézi sokszög: alakzat 70">
              <a:extLst>
                <a:ext uri="{FF2B5EF4-FFF2-40B4-BE49-F238E27FC236}">
                  <a16:creationId xmlns:a16="http://schemas.microsoft.com/office/drawing/2014/main" id="{EB683838-A6A9-FCA9-B6F7-4756D94AC6B2}"/>
                </a:ext>
              </a:extLst>
            </p:cNvPr>
            <p:cNvSpPr/>
            <p:nvPr/>
          </p:nvSpPr>
          <p:spPr>
            <a:xfrm rot="5400000">
              <a:off x="3877209" y="2111638"/>
              <a:ext cx="2836819" cy="1827037"/>
            </a:xfrm>
            <a:custGeom>
              <a:avLst/>
              <a:gdLst>
                <a:gd name="connsiteX0" fmla="*/ 0 w 3118289"/>
                <a:gd name="connsiteY0" fmla="*/ 4 h 2008316"/>
                <a:gd name="connsiteX1" fmla="*/ 0 w 3118289"/>
                <a:gd name="connsiteY1" fmla="*/ 0 h 2008316"/>
                <a:gd name="connsiteX2" fmla="*/ 1439366 w 3118289"/>
                <a:gd name="connsiteY2" fmla="*/ 0 h 2008316"/>
                <a:gd name="connsiteX3" fmla="*/ 1993233 w 3118289"/>
                <a:gd name="connsiteY3" fmla="*/ 553867 h 2008316"/>
                <a:gd name="connsiteX4" fmla="*/ 2208823 w 3118289"/>
                <a:gd name="connsiteY4" fmla="*/ 510341 h 2008316"/>
                <a:gd name="connsiteX5" fmla="*/ 2277844 w 3118289"/>
                <a:gd name="connsiteY5" fmla="*/ 472878 h 2008316"/>
                <a:gd name="connsiteX6" fmla="*/ 3118289 w 3118289"/>
                <a:gd name="connsiteY6" fmla="*/ 1673157 h 2008316"/>
                <a:gd name="connsiteX7" fmla="*/ 2965592 w 3118289"/>
                <a:gd name="connsiteY7" fmla="*/ 1765923 h 2008316"/>
                <a:gd name="connsiteX8" fmla="*/ 2008312 w 3118289"/>
                <a:gd name="connsiteY8" fmla="*/ 2008316 h 2008316"/>
                <a:gd name="connsiteX9" fmla="*/ 0 w 3118289"/>
                <a:gd name="connsiteY9" fmla="*/ 4 h 20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8289" h="2008316">
                  <a:moveTo>
                    <a:pt x="0" y="4"/>
                  </a:moveTo>
                  <a:lnTo>
                    <a:pt x="0" y="0"/>
                  </a:lnTo>
                  <a:lnTo>
                    <a:pt x="1439366" y="0"/>
                  </a:lnTo>
                  <a:cubicBezTo>
                    <a:pt x="1439366" y="305892"/>
                    <a:pt x="1687341" y="553867"/>
                    <a:pt x="1993233" y="553867"/>
                  </a:cubicBezTo>
                  <a:cubicBezTo>
                    <a:pt x="2069706" y="553867"/>
                    <a:pt x="2142559" y="538369"/>
                    <a:pt x="2208823" y="510341"/>
                  </a:cubicBezTo>
                  <a:lnTo>
                    <a:pt x="2277844" y="472878"/>
                  </a:lnTo>
                  <a:lnTo>
                    <a:pt x="3118289" y="1673157"/>
                  </a:lnTo>
                  <a:lnTo>
                    <a:pt x="2965592" y="1765923"/>
                  </a:lnTo>
                  <a:cubicBezTo>
                    <a:pt x="2681028" y="1920508"/>
                    <a:pt x="2354924" y="2008316"/>
                    <a:pt x="2008312" y="2008316"/>
                  </a:cubicBezTo>
                  <a:cubicBezTo>
                    <a:pt x="899152" y="2008316"/>
                    <a:pt x="0" y="1109164"/>
                    <a:pt x="0" y="4"/>
                  </a:cubicBezTo>
                  <a:close/>
                </a:path>
              </a:pathLst>
            </a:custGeom>
            <a:solidFill>
              <a:srgbClr val="674BF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70" name="Szabadkézi sokszög: alakzat 69">
              <a:extLst>
                <a:ext uri="{FF2B5EF4-FFF2-40B4-BE49-F238E27FC236}">
                  <a16:creationId xmlns:a16="http://schemas.microsoft.com/office/drawing/2014/main" id="{3B2273E0-1426-2FE4-DEFA-15747FE42936}"/>
                </a:ext>
              </a:extLst>
            </p:cNvPr>
            <p:cNvSpPr/>
            <p:nvPr/>
          </p:nvSpPr>
          <p:spPr>
            <a:xfrm rot="5400000">
              <a:off x="5741702" y="2125225"/>
              <a:ext cx="2810494" cy="1778440"/>
            </a:xfrm>
            <a:custGeom>
              <a:avLst/>
              <a:gdLst>
                <a:gd name="connsiteX0" fmla="*/ 0 w 3089351"/>
                <a:gd name="connsiteY0" fmla="*/ 1954897 h 1954897"/>
                <a:gd name="connsiteX1" fmla="*/ 7672 w 3089351"/>
                <a:gd name="connsiteY1" fmla="*/ 1802974 h 1954897"/>
                <a:gd name="connsiteX2" fmla="*/ 2005616 w 3089351"/>
                <a:gd name="connsiteY2" fmla="*/ 0 h 1954897"/>
                <a:gd name="connsiteX3" fmla="*/ 2962897 w 3089351"/>
                <a:gd name="connsiteY3" fmla="*/ 242393 h 1954897"/>
                <a:gd name="connsiteX4" fmla="*/ 3089351 w 3089351"/>
                <a:gd name="connsiteY4" fmla="*/ 319217 h 1954897"/>
                <a:gd name="connsiteX5" fmla="*/ 2248048 w 3089351"/>
                <a:gd name="connsiteY5" fmla="*/ 1520722 h 1954897"/>
                <a:gd name="connsiteX6" fmla="*/ 2206128 w 3089351"/>
                <a:gd name="connsiteY6" fmla="*/ 1497969 h 1954897"/>
                <a:gd name="connsiteX7" fmla="*/ 1990538 w 3089351"/>
                <a:gd name="connsiteY7" fmla="*/ 1454443 h 1954897"/>
                <a:gd name="connsiteX8" fmla="*/ 1447924 w 3089351"/>
                <a:gd name="connsiteY8" fmla="*/ 1896687 h 1954897"/>
                <a:gd name="connsiteX9" fmla="*/ 1442056 w 3089351"/>
                <a:gd name="connsiteY9" fmla="*/ 1954897 h 1954897"/>
                <a:gd name="connsiteX10" fmla="*/ 0 w 3089351"/>
                <a:gd name="connsiteY10" fmla="*/ 1954897 h 195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89351" h="1954897">
                  <a:moveTo>
                    <a:pt x="0" y="1954897"/>
                  </a:moveTo>
                  <a:lnTo>
                    <a:pt x="7672" y="1802974"/>
                  </a:lnTo>
                  <a:cubicBezTo>
                    <a:pt x="110518" y="790271"/>
                    <a:pt x="965778" y="0"/>
                    <a:pt x="2005616" y="0"/>
                  </a:cubicBezTo>
                  <a:cubicBezTo>
                    <a:pt x="2352227" y="0"/>
                    <a:pt x="2678331" y="87808"/>
                    <a:pt x="2962897" y="242393"/>
                  </a:cubicBezTo>
                  <a:lnTo>
                    <a:pt x="3089351" y="319217"/>
                  </a:lnTo>
                  <a:lnTo>
                    <a:pt x="2248048" y="1520722"/>
                  </a:lnTo>
                  <a:lnTo>
                    <a:pt x="2206128" y="1497969"/>
                  </a:lnTo>
                  <a:cubicBezTo>
                    <a:pt x="2139864" y="1469942"/>
                    <a:pt x="2067011" y="1454443"/>
                    <a:pt x="1990538" y="1454443"/>
                  </a:cubicBezTo>
                  <a:cubicBezTo>
                    <a:pt x="1722883" y="1454443"/>
                    <a:pt x="1499570" y="1644299"/>
                    <a:pt x="1447924" y="1896687"/>
                  </a:cubicBezTo>
                  <a:lnTo>
                    <a:pt x="1442056" y="1954897"/>
                  </a:lnTo>
                  <a:lnTo>
                    <a:pt x="0" y="1954897"/>
                  </a:lnTo>
                  <a:close/>
                </a:path>
              </a:pathLst>
            </a:custGeom>
            <a:solidFill>
              <a:srgbClr val="A846D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68" name="Szabadkézi sokszög: alakzat 67">
              <a:extLst>
                <a:ext uri="{FF2B5EF4-FFF2-40B4-BE49-F238E27FC236}">
                  <a16:creationId xmlns:a16="http://schemas.microsoft.com/office/drawing/2014/main" id="{F62DC69D-AEF9-E82B-2E0A-C73759780D7E}"/>
                </a:ext>
              </a:extLst>
            </p:cNvPr>
            <p:cNvSpPr/>
            <p:nvPr/>
          </p:nvSpPr>
          <p:spPr>
            <a:xfrm rot="5400000">
              <a:off x="5435733" y="2976617"/>
              <a:ext cx="1563503" cy="3004890"/>
            </a:xfrm>
            <a:custGeom>
              <a:avLst/>
              <a:gdLst>
                <a:gd name="connsiteX0" fmla="*/ 0 w 1718634"/>
                <a:gd name="connsiteY0" fmla="*/ 1198751 h 3303036"/>
                <a:gd name="connsiteX1" fmla="*/ 839374 w 1718634"/>
                <a:gd name="connsiteY1" fmla="*/ 0 h 3303036"/>
                <a:gd name="connsiteX2" fmla="*/ 987794 w 1718634"/>
                <a:gd name="connsiteY2" fmla="*/ 110985 h 3303036"/>
                <a:gd name="connsiteX3" fmla="*/ 1718634 w 1718634"/>
                <a:gd name="connsiteY3" fmla="*/ 1660697 h 3303036"/>
                <a:gd name="connsiteX4" fmla="*/ 987793 w 1718634"/>
                <a:gd name="connsiteY4" fmla="*/ 3210408 h 3303036"/>
                <a:gd name="connsiteX5" fmla="*/ 863923 w 1718634"/>
                <a:gd name="connsiteY5" fmla="*/ 3303036 h 3303036"/>
                <a:gd name="connsiteX6" fmla="*/ 24320 w 1718634"/>
                <a:gd name="connsiteY6" fmla="*/ 2103958 h 3303036"/>
                <a:gd name="connsiteX7" fmla="*/ 86886 w 1718634"/>
                <a:gd name="connsiteY7" fmla="*/ 2052337 h 3303036"/>
                <a:gd name="connsiteX8" fmla="*/ 249110 w 1718634"/>
                <a:gd name="connsiteY8" fmla="*/ 1660694 h 3303036"/>
                <a:gd name="connsiteX9" fmla="*/ 4915 w 1718634"/>
                <a:gd name="connsiteY9" fmla="*/ 1201419 h 3303036"/>
                <a:gd name="connsiteX10" fmla="*/ 0 w 1718634"/>
                <a:gd name="connsiteY10" fmla="*/ 1198751 h 330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8634" h="3303036">
                  <a:moveTo>
                    <a:pt x="0" y="1198751"/>
                  </a:moveTo>
                  <a:lnTo>
                    <a:pt x="839374" y="0"/>
                  </a:lnTo>
                  <a:lnTo>
                    <a:pt x="987794" y="110985"/>
                  </a:lnTo>
                  <a:cubicBezTo>
                    <a:pt x="1434136" y="479339"/>
                    <a:pt x="1718634" y="1036793"/>
                    <a:pt x="1718634" y="1660697"/>
                  </a:cubicBezTo>
                  <a:cubicBezTo>
                    <a:pt x="1718634" y="2284599"/>
                    <a:pt x="1434136" y="2842054"/>
                    <a:pt x="987793" y="3210408"/>
                  </a:cubicBezTo>
                  <a:lnTo>
                    <a:pt x="863923" y="3303036"/>
                  </a:lnTo>
                  <a:lnTo>
                    <a:pt x="24320" y="2103958"/>
                  </a:lnTo>
                  <a:lnTo>
                    <a:pt x="86886" y="2052337"/>
                  </a:lnTo>
                  <a:cubicBezTo>
                    <a:pt x="187116" y="1952107"/>
                    <a:pt x="249110" y="1813640"/>
                    <a:pt x="249110" y="1660694"/>
                  </a:cubicBezTo>
                  <a:cubicBezTo>
                    <a:pt x="249110" y="1469512"/>
                    <a:pt x="152245" y="1300953"/>
                    <a:pt x="4915" y="1201419"/>
                  </a:cubicBezTo>
                  <a:lnTo>
                    <a:pt x="0" y="1198751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20" name="Kép 19">
              <a:extLst>
                <a:ext uri="{FF2B5EF4-FFF2-40B4-BE49-F238E27FC236}">
                  <a16:creationId xmlns:a16="http://schemas.microsoft.com/office/drawing/2014/main" id="{76E96C5E-D7D4-D565-B837-5A81E8815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2328" y="2483731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Kép 22">
              <a:extLst>
                <a:ext uri="{FF2B5EF4-FFF2-40B4-BE49-F238E27FC236}">
                  <a16:creationId xmlns:a16="http://schemas.microsoft.com/office/drawing/2014/main" id="{64C74253-A3F3-5A10-55D0-9ACD0A3B0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747" y="40949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Kép 21">
              <a:extLst>
                <a:ext uri="{FF2B5EF4-FFF2-40B4-BE49-F238E27FC236}">
                  <a16:creationId xmlns:a16="http://schemas.microsoft.com/office/drawing/2014/main" id="{7257D49A-636E-2376-720E-E0D85D37B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638" y="24863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77" name="Picture 2" descr="Brand guidelines | Android Open Source Project">
            <a:extLst>
              <a:ext uri="{FF2B5EF4-FFF2-40B4-BE49-F238E27FC236}">
                <a16:creationId xmlns:a16="http://schemas.microsoft.com/office/drawing/2014/main" id="{D8754F80-CB59-9EB9-D87E-67E5A37BF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Szövegdoboz 77">
            <a:extLst>
              <a:ext uri="{FF2B5EF4-FFF2-40B4-BE49-F238E27FC236}">
                <a16:creationId xmlns:a16="http://schemas.microsoft.com/office/drawing/2014/main" id="{E28F8F56-954F-6E94-09C4-490F3C639AE2}"/>
              </a:ext>
            </a:extLst>
          </p:cNvPr>
          <p:cNvSpPr txBox="1"/>
          <p:nvPr/>
        </p:nvSpPr>
        <p:spPr>
          <a:xfrm>
            <a:off x="1702563" y="2498477"/>
            <a:ext cx="214546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0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Mobil</a:t>
            </a:r>
          </a:p>
        </p:txBody>
      </p:sp>
      <p:sp>
        <p:nvSpPr>
          <p:cNvPr id="79" name="Szövegdoboz 78">
            <a:extLst>
              <a:ext uri="{FF2B5EF4-FFF2-40B4-BE49-F238E27FC236}">
                <a16:creationId xmlns:a16="http://schemas.microsoft.com/office/drawing/2014/main" id="{60C03CED-519F-E3C9-EF60-DC4608AEBDB0}"/>
              </a:ext>
            </a:extLst>
          </p:cNvPr>
          <p:cNvSpPr txBox="1"/>
          <p:nvPr/>
        </p:nvSpPr>
        <p:spPr>
          <a:xfrm>
            <a:off x="1138600" y="3052286"/>
            <a:ext cx="327339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0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platform</a:t>
            </a:r>
          </a:p>
        </p:txBody>
      </p:sp>
      <p:sp>
        <p:nvSpPr>
          <p:cNvPr id="80" name="Szövegdoboz 79">
            <a:extLst>
              <a:ext uri="{FF2B5EF4-FFF2-40B4-BE49-F238E27FC236}">
                <a16:creationId xmlns:a16="http://schemas.microsoft.com/office/drawing/2014/main" id="{BAE44BEA-7F4D-2B27-933F-DFF2E0EDC727}"/>
              </a:ext>
            </a:extLst>
          </p:cNvPr>
          <p:cNvSpPr txBox="1"/>
          <p:nvPr/>
        </p:nvSpPr>
        <p:spPr>
          <a:xfrm>
            <a:off x="1101442" y="3606095"/>
            <a:ext cx="327339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000" b="1" cap="all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techstack</a:t>
            </a:r>
            <a:endParaRPr lang="hu-HU" sz="4000" b="1" cap="all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34643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sp>
        <p:nvSpPr>
          <p:cNvPr id="71" name="Szabadkézi sokszög: alakzat 70">
            <a:extLst>
              <a:ext uri="{FF2B5EF4-FFF2-40B4-BE49-F238E27FC236}">
                <a16:creationId xmlns:a16="http://schemas.microsoft.com/office/drawing/2014/main" id="{EB683838-A6A9-FCA9-B6F7-4756D94AC6B2}"/>
              </a:ext>
            </a:extLst>
          </p:cNvPr>
          <p:cNvSpPr/>
          <p:nvPr/>
        </p:nvSpPr>
        <p:spPr>
          <a:xfrm rot="5400000">
            <a:off x="3877209" y="2111638"/>
            <a:ext cx="2836819" cy="1827037"/>
          </a:xfrm>
          <a:custGeom>
            <a:avLst/>
            <a:gdLst>
              <a:gd name="connsiteX0" fmla="*/ 0 w 3118289"/>
              <a:gd name="connsiteY0" fmla="*/ 4 h 2008316"/>
              <a:gd name="connsiteX1" fmla="*/ 0 w 3118289"/>
              <a:gd name="connsiteY1" fmla="*/ 0 h 2008316"/>
              <a:gd name="connsiteX2" fmla="*/ 1439366 w 3118289"/>
              <a:gd name="connsiteY2" fmla="*/ 0 h 2008316"/>
              <a:gd name="connsiteX3" fmla="*/ 1993233 w 3118289"/>
              <a:gd name="connsiteY3" fmla="*/ 553867 h 2008316"/>
              <a:gd name="connsiteX4" fmla="*/ 2208823 w 3118289"/>
              <a:gd name="connsiteY4" fmla="*/ 510341 h 2008316"/>
              <a:gd name="connsiteX5" fmla="*/ 2277844 w 3118289"/>
              <a:gd name="connsiteY5" fmla="*/ 472878 h 2008316"/>
              <a:gd name="connsiteX6" fmla="*/ 3118289 w 3118289"/>
              <a:gd name="connsiteY6" fmla="*/ 1673157 h 2008316"/>
              <a:gd name="connsiteX7" fmla="*/ 2965592 w 3118289"/>
              <a:gd name="connsiteY7" fmla="*/ 1765923 h 2008316"/>
              <a:gd name="connsiteX8" fmla="*/ 2008312 w 3118289"/>
              <a:gd name="connsiteY8" fmla="*/ 2008316 h 2008316"/>
              <a:gd name="connsiteX9" fmla="*/ 0 w 3118289"/>
              <a:gd name="connsiteY9" fmla="*/ 4 h 200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8289" h="2008316">
                <a:moveTo>
                  <a:pt x="0" y="4"/>
                </a:moveTo>
                <a:lnTo>
                  <a:pt x="0" y="0"/>
                </a:lnTo>
                <a:lnTo>
                  <a:pt x="1439366" y="0"/>
                </a:lnTo>
                <a:cubicBezTo>
                  <a:pt x="1439366" y="305892"/>
                  <a:pt x="1687341" y="553867"/>
                  <a:pt x="1993233" y="553867"/>
                </a:cubicBezTo>
                <a:cubicBezTo>
                  <a:pt x="2069706" y="553867"/>
                  <a:pt x="2142559" y="538369"/>
                  <a:pt x="2208823" y="510341"/>
                </a:cubicBezTo>
                <a:lnTo>
                  <a:pt x="2277844" y="472878"/>
                </a:lnTo>
                <a:lnTo>
                  <a:pt x="3118289" y="1673157"/>
                </a:lnTo>
                <a:lnTo>
                  <a:pt x="2965592" y="1765923"/>
                </a:lnTo>
                <a:cubicBezTo>
                  <a:pt x="2681028" y="1920508"/>
                  <a:pt x="2354924" y="2008316"/>
                  <a:pt x="2008312" y="2008316"/>
                </a:cubicBezTo>
                <a:cubicBezTo>
                  <a:pt x="899152" y="2008316"/>
                  <a:pt x="0" y="1109164"/>
                  <a:pt x="0" y="4"/>
                </a:cubicBezTo>
                <a:close/>
              </a:path>
            </a:pathLst>
          </a:custGeom>
          <a:solidFill>
            <a:srgbClr val="674BF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70" name="Szabadkézi sokszög: alakzat 69">
            <a:extLst>
              <a:ext uri="{FF2B5EF4-FFF2-40B4-BE49-F238E27FC236}">
                <a16:creationId xmlns:a16="http://schemas.microsoft.com/office/drawing/2014/main" id="{3B2273E0-1426-2FE4-DEFA-15747FE42936}"/>
              </a:ext>
            </a:extLst>
          </p:cNvPr>
          <p:cNvSpPr/>
          <p:nvPr/>
        </p:nvSpPr>
        <p:spPr>
          <a:xfrm rot="5400000">
            <a:off x="5741702" y="2125225"/>
            <a:ext cx="2810494" cy="1778440"/>
          </a:xfrm>
          <a:custGeom>
            <a:avLst/>
            <a:gdLst>
              <a:gd name="connsiteX0" fmla="*/ 0 w 3089351"/>
              <a:gd name="connsiteY0" fmla="*/ 1954897 h 1954897"/>
              <a:gd name="connsiteX1" fmla="*/ 7672 w 3089351"/>
              <a:gd name="connsiteY1" fmla="*/ 1802974 h 1954897"/>
              <a:gd name="connsiteX2" fmla="*/ 2005616 w 3089351"/>
              <a:gd name="connsiteY2" fmla="*/ 0 h 1954897"/>
              <a:gd name="connsiteX3" fmla="*/ 2962897 w 3089351"/>
              <a:gd name="connsiteY3" fmla="*/ 242393 h 1954897"/>
              <a:gd name="connsiteX4" fmla="*/ 3089351 w 3089351"/>
              <a:gd name="connsiteY4" fmla="*/ 319217 h 1954897"/>
              <a:gd name="connsiteX5" fmla="*/ 2248048 w 3089351"/>
              <a:gd name="connsiteY5" fmla="*/ 1520722 h 1954897"/>
              <a:gd name="connsiteX6" fmla="*/ 2206128 w 3089351"/>
              <a:gd name="connsiteY6" fmla="*/ 1497969 h 1954897"/>
              <a:gd name="connsiteX7" fmla="*/ 1990538 w 3089351"/>
              <a:gd name="connsiteY7" fmla="*/ 1454443 h 1954897"/>
              <a:gd name="connsiteX8" fmla="*/ 1447924 w 3089351"/>
              <a:gd name="connsiteY8" fmla="*/ 1896687 h 1954897"/>
              <a:gd name="connsiteX9" fmla="*/ 1442056 w 3089351"/>
              <a:gd name="connsiteY9" fmla="*/ 1954897 h 1954897"/>
              <a:gd name="connsiteX10" fmla="*/ 0 w 3089351"/>
              <a:gd name="connsiteY10" fmla="*/ 1954897 h 195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9351" h="1954897">
                <a:moveTo>
                  <a:pt x="0" y="1954897"/>
                </a:moveTo>
                <a:lnTo>
                  <a:pt x="7672" y="1802974"/>
                </a:lnTo>
                <a:cubicBezTo>
                  <a:pt x="110518" y="790271"/>
                  <a:pt x="965778" y="0"/>
                  <a:pt x="2005616" y="0"/>
                </a:cubicBezTo>
                <a:cubicBezTo>
                  <a:pt x="2352227" y="0"/>
                  <a:pt x="2678331" y="87808"/>
                  <a:pt x="2962897" y="242393"/>
                </a:cubicBezTo>
                <a:lnTo>
                  <a:pt x="3089351" y="319217"/>
                </a:lnTo>
                <a:lnTo>
                  <a:pt x="2248048" y="1520722"/>
                </a:lnTo>
                <a:lnTo>
                  <a:pt x="2206128" y="1497969"/>
                </a:lnTo>
                <a:cubicBezTo>
                  <a:pt x="2139864" y="1469942"/>
                  <a:pt x="2067011" y="1454443"/>
                  <a:pt x="1990538" y="1454443"/>
                </a:cubicBezTo>
                <a:cubicBezTo>
                  <a:pt x="1722883" y="1454443"/>
                  <a:pt x="1499570" y="1644299"/>
                  <a:pt x="1447924" y="1896687"/>
                </a:cubicBezTo>
                <a:lnTo>
                  <a:pt x="1442056" y="1954897"/>
                </a:lnTo>
                <a:lnTo>
                  <a:pt x="0" y="1954897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68" name="Szabadkézi sokszög: alakzat 67">
            <a:extLst>
              <a:ext uri="{FF2B5EF4-FFF2-40B4-BE49-F238E27FC236}">
                <a16:creationId xmlns:a16="http://schemas.microsoft.com/office/drawing/2014/main" id="{F62DC69D-AEF9-E82B-2E0A-C73759780D7E}"/>
              </a:ext>
            </a:extLst>
          </p:cNvPr>
          <p:cNvSpPr/>
          <p:nvPr/>
        </p:nvSpPr>
        <p:spPr>
          <a:xfrm rot="5400000">
            <a:off x="5435733" y="2976617"/>
            <a:ext cx="1563503" cy="3004890"/>
          </a:xfrm>
          <a:custGeom>
            <a:avLst/>
            <a:gdLst>
              <a:gd name="connsiteX0" fmla="*/ 0 w 1718634"/>
              <a:gd name="connsiteY0" fmla="*/ 1198751 h 3303036"/>
              <a:gd name="connsiteX1" fmla="*/ 839374 w 1718634"/>
              <a:gd name="connsiteY1" fmla="*/ 0 h 3303036"/>
              <a:gd name="connsiteX2" fmla="*/ 987794 w 1718634"/>
              <a:gd name="connsiteY2" fmla="*/ 110985 h 3303036"/>
              <a:gd name="connsiteX3" fmla="*/ 1718634 w 1718634"/>
              <a:gd name="connsiteY3" fmla="*/ 1660697 h 3303036"/>
              <a:gd name="connsiteX4" fmla="*/ 987793 w 1718634"/>
              <a:gd name="connsiteY4" fmla="*/ 3210408 h 3303036"/>
              <a:gd name="connsiteX5" fmla="*/ 863923 w 1718634"/>
              <a:gd name="connsiteY5" fmla="*/ 3303036 h 3303036"/>
              <a:gd name="connsiteX6" fmla="*/ 24320 w 1718634"/>
              <a:gd name="connsiteY6" fmla="*/ 2103958 h 3303036"/>
              <a:gd name="connsiteX7" fmla="*/ 86886 w 1718634"/>
              <a:gd name="connsiteY7" fmla="*/ 2052337 h 3303036"/>
              <a:gd name="connsiteX8" fmla="*/ 249110 w 1718634"/>
              <a:gd name="connsiteY8" fmla="*/ 1660694 h 3303036"/>
              <a:gd name="connsiteX9" fmla="*/ 4915 w 1718634"/>
              <a:gd name="connsiteY9" fmla="*/ 1201419 h 3303036"/>
              <a:gd name="connsiteX10" fmla="*/ 0 w 1718634"/>
              <a:gd name="connsiteY10" fmla="*/ 1198751 h 330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18634" h="3303036">
                <a:moveTo>
                  <a:pt x="0" y="1198751"/>
                </a:moveTo>
                <a:lnTo>
                  <a:pt x="839374" y="0"/>
                </a:lnTo>
                <a:lnTo>
                  <a:pt x="987794" y="110985"/>
                </a:lnTo>
                <a:cubicBezTo>
                  <a:pt x="1434136" y="479339"/>
                  <a:pt x="1718634" y="1036793"/>
                  <a:pt x="1718634" y="1660697"/>
                </a:cubicBezTo>
                <a:cubicBezTo>
                  <a:pt x="1718634" y="2284599"/>
                  <a:pt x="1434136" y="2842054"/>
                  <a:pt x="987793" y="3210408"/>
                </a:cubicBezTo>
                <a:lnTo>
                  <a:pt x="863923" y="3303036"/>
                </a:lnTo>
                <a:lnTo>
                  <a:pt x="24320" y="2103958"/>
                </a:lnTo>
                <a:lnTo>
                  <a:pt x="86886" y="2052337"/>
                </a:lnTo>
                <a:cubicBezTo>
                  <a:pt x="187116" y="1952107"/>
                  <a:pt x="249110" y="1813640"/>
                  <a:pt x="249110" y="1660694"/>
                </a:cubicBezTo>
                <a:cubicBezTo>
                  <a:pt x="249110" y="1469512"/>
                  <a:pt x="152245" y="1300953"/>
                  <a:pt x="4915" y="1201419"/>
                </a:cubicBezTo>
                <a:lnTo>
                  <a:pt x="0" y="1198751"/>
                </a:lnTo>
                <a:close/>
              </a:path>
            </a:pathLst>
          </a:custGeom>
          <a:solidFill>
            <a:srgbClr val="8D8D8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pic>
        <p:nvPicPr>
          <p:cNvPr id="20" name="Kép 19">
            <a:extLst>
              <a:ext uri="{FF2B5EF4-FFF2-40B4-BE49-F238E27FC236}">
                <a16:creationId xmlns:a16="http://schemas.microsoft.com/office/drawing/2014/main" id="{76E96C5E-D7D4-D565-B837-5A81E8815A4C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28" y="2483731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Kép 22">
            <a:extLst>
              <a:ext uri="{FF2B5EF4-FFF2-40B4-BE49-F238E27FC236}">
                <a16:creationId xmlns:a16="http://schemas.microsoft.com/office/drawing/2014/main" id="{64C74253-A3F3-5A10-55D0-9ACD0A3B0F9F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747" y="40949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B48F26B4-2DB3-F300-D822-5C91E99445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38" y="24863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Tartalom helye 2">
            <a:extLst>
              <a:ext uri="{FF2B5EF4-FFF2-40B4-BE49-F238E27FC236}">
                <a16:creationId xmlns:a16="http://schemas.microsoft.com/office/drawing/2014/main" id="{E44D9EFC-DE45-0FFA-4465-DABC8FF6F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9166" y="2030845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Android </a:t>
            </a: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Studio</a:t>
            </a:r>
            <a:endParaRPr lang="hu-HU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10" name="Egyenes összekötő 9">
            <a:extLst>
              <a:ext uri="{FF2B5EF4-FFF2-40B4-BE49-F238E27FC236}">
                <a16:creationId xmlns:a16="http://schemas.microsoft.com/office/drawing/2014/main" id="{332E35F7-EEA0-BC47-7700-18A30652DA9C}"/>
              </a:ext>
            </a:extLst>
          </p:cNvPr>
          <p:cNvCxnSpPr>
            <a:cxnSpLocks/>
          </p:cNvCxnSpPr>
          <p:nvPr/>
        </p:nvCxnSpPr>
        <p:spPr>
          <a:xfrm>
            <a:off x="3097566" y="2758440"/>
            <a:ext cx="1588734" cy="143510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" descr="Brand guidelines | Android Open Source Project">
            <a:extLst>
              <a:ext uri="{FF2B5EF4-FFF2-40B4-BE49-F238E27FC236}">
                <a16:creationId xmlns:a16="http://schemas.microsoft.com/office/drawing/2014/main" id="{D9E5426B-6DC4-09E2-30A5-875F8C8CF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4697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sp>
        <p:nvSpPr>
          <p:cNvPr id="71" name="Szabadkézi sokszög: alakzat 70">
            <a:extLst>
              <a:ext uri="{FF2B5EF4-FFF2-40B4-BE49-F238E27FC236}">
                <a16:creationId xmlns:a16="http://schemas.microsoft.com/office/drawing/2014/main" id="{EB683838-A6A9-FCA9-B6F7-4756D94AC6B2}"/>
              </a:ext>
            </a:extLst>
          </p:cNvPr>
          <p:cNvSpPr/>
          <p:nvPr/>
        </p:nvSpPr>
        <p:spPr>
          <a:xfrm rot="5400000">
            <a:off x="3877209" y="2111638"/>
            <a:ext cx="2836819" cy="1827037"/>
          </a:xfrm>
          <a:custGeom>
            <a:avLst/>
            <a:gdLst>
              <a:gd name="connsiteX0" fmla="*/ 0 w 3118289"/>
              <a:gd name="connsiteY0" fmla="*/ 4 h 2008316"/>
              <a:gd name="connsiteX1" fmla="*/ 0 w 3118289"/>
              <a:gd name="connsiteY1" fmla="*/ 0 h 2008316"/>
              <a:gd name="connsiteX2" fmla="*/ 1439366 w 3118289"/>
              <a:gd name="connsiteY2" fmla="*/ 0 h 2008316"/>
              <a:gd name="connsiteX3" fmla="*/ 1993233 w 3118289"/>
              <a:gd name="connsiteY3" fmla="*/ 553867 h 2008316"/>
              <a:gd name="connsiteX4" fmla="*/ 2208823 w 3118289"/>
              <a:gd name="connsiteY4" fmla="*/ 510341 h 2008316"/>
              <a:gd name="connsiteX5" fmla="*/ 2277844 w 3118289"/>
              <a:gd name="connsiteY5" fmla="*/ 472878 h 2008316"/>
              <a:gd name="connsiteX6" fmla="*/ 3118289 w 3118289"/>
              <a:gd name="connsiteY6" fmla="*/ 1673157 h 2008316"/>
              <a:gd name="connsiteX7" fmla="*/ 2965592 w 3118289"/>
              <a:gd name="connsiteY7" fmla="*/ 1765923 h 2008316"/>
              <a:gd name="connsiteX8" fmla="*/ 2008312 w 3118289"/>
              <a:gd name="connsiteY8" fmla="*/ 2008316 h 2008316"/>
              <a:gd name="connsiteX9" fmla="*/ 0 w 3118289"/>
              <a:gd name="connsiteY9" fmla="*/ 4 h 2008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8289" h="2008316">
                <a:moveTo>
                  <a:pt x="0" y="4"/>
                </a:moveTo>
                <a:lnTo>
                  <a:pt x="0" y="0"/>
                </a:lnTo>
                <a:lnTo>
                  <a:pt x="1439366" y="0"/>
                </a:lnTo>
                <a:cubicBezTo>
                  <a:pt x="1439366" y="305892"/>
                  <a:pt x="1687341" y="553867"/>
                  <a:pt x="1993233" y="553867"/>
                </a:cubicBezTo>
                <a:cubicBezTo>
                  <a:pt x="2069706" y="553867"/>
                  <a:pt x="2142559" y="538369"/>
                  <a:pt x="2208823" y="510341"/>
                </a:cubicBezTo>
                <a:lnTo>
                  <a:pt x="2277844" y="472878"/>
                </a:lnTo>
                <a:lnTo>
                  <a:pt x="3118289" y="1673157"/>
                </a:lnTo>
                <a:lnTo>
                  <a:pt x="2965592" y="1765923"/>
                </a:lnTo>
                <a:cubicBezTo>
                  <a:pt x="2681028" y="1920508"/>
                  <a:pt x="2354924" y="2008316"/>
                  <a:pt x="2008312" y="2008316"/>
                </a:cubicBezTo>
                <a:cubicBezTo>
                  <a:pt x="899152" y="2008316"/>
                  <a:pt x="0" y="1109164"/>
                  <a:pt x="0" y="4"/>
                </a:cubicBezTo>
                <a:close/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70" name="Szabadkézi sokszög: alakzat 69">
            <a:extLst>
              <a:ext uri="{FF2B5EF4-FFF2-40B4-BE49-F238E27FC236}">
                <a16:creationId xmlns:a16="http://schemas.microsoft.com/office/drawing/2014/main" id="{3B2273E0-1426-2FE4-DEFA-15747FE42936}"/>
              </a:ext>
            </a:extLst>
          </p:cNvPr>
          <p:cNvSpPr/>
          <p:nvPr/>
        </p:nvSpPr>
        <p:spPr>
          <a:xfrm rot="5400000">
            <a:off x="5741702" y="2125225"/>
            <a:ext cx="2810494" cy="1778440"/>
          </a:xfrm>
          <a:custGeom>
            <a:avLst/>
            <a:gdLst>
              <a:gd name="connsiteX0" fmla="*/ 0 w 3089351"/>
              <a:gd name="connsiteY0" fmla="*/ 1954897 h 1954897"/>
              <a:gd name="connsiteX1" fmla="*/ 7672 w 3089351"/>
              <a:gd name="connsiteY1" fmla="*/ 1802974 h 1954897"/>
              <a:gd name="connsiteX2" fmla="*/ 2005616 w 3089351"/>
              <a:gd name="connsiteY2" fmla="*/ 0 h 1954897"/>
              <a:gd name="connsiteX3" fmla="*/ 2962897 w 3089351"/>
              <a:gd name="connsiteY3" fmla="*/ 242393 h 1954897"/>
              <a:gd name="connsiteX4" fmla="*/ 3089351 w 3089351"/>
              <a:gd name="connsiteY4" fmla="*/ 319217 h 1954897"/>
              <a:gd name="connsiteX5" fmla="*/ 2248048 w 3089351"/>
              <a:gd name="connsiteY5" fmla="*/ 1520722 h 1954897"/>
              <a:gd name="connsiteX6" fmla="*/ 2206128 w 3089351"/>
              <a:gd name="connsiteY6" fmla="*/ 1497969 h 1954897"/>
              <a:gd name="connsiteX7" fmla="*/ 1990538 w 3089351"/>
              <a:gd name="connsiteY7" fmla="*/ 1454443 h 1954897"/>
              <a:gd name="connsiteX8" fmla="*/ 1447924 w 3089351"/>
              <a:gd name="connsiteY8" fmla="*/ 1896687 h 1954897"/>
              <a:gd name="connsiteX9" fmla="*/ 1442056 w 3089351"/>
              <a:gd name="connsiteY9" fmla="*/ 1954897 h 1954897"/>
              <a:gd name="connsiteX10" fmla="*/ 0 w 3089351"/>
              <a:gd name="connsiteY10" fmla="*/ 1954897 h 19548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9351" h="1954897">
                <a:moveTo>
                  <a:pt x="0" y="1954897"/>
                </a:moveTo>
                <a:lnTo>
                  <a:pt x="7672" y="1802974"/>
                </a:lnTo>
                <a:cubicBezTo>
                  <a:pt x="110518" y="790271"/>
                  <a:pt x="965778" y="0"/>
                  <a:pt x="2005616" y="0"/>
                </a:cubicBezTo>
                <a:cubicBezTo>
                  <a:pt x="2352227" y="0"/>
                  <a:pt x="2678331" y="87808"/>
                  <a:pt x="2962897" y="242393"/>
                </a:cubicBezTo>
                <a:lnTo>
                  <a:pt x="3089351" y="319217"/>
                </a:lnTo>
                <a:lnTo>
                  <a:pt x="2248048" y="1520722"/>
                </a:lnTo>
                <a:lnTo>
                  <a:pt x="2206128" y="1497969"/>
                </a:lnTo>
                <a:cubicBezTo>
                  <a:pt x="2139864" y="1469942"/>
                  <a:pt x="2067011" y="1454443"/>
                  <a:pt x="1990538" y="1454443"/>
                </a:cubicBezTo>
                <a:cubicBezTo>
                  <a:pt x="1722883" y="1454443"/>
                  <a:pt x="1499570" y="1644299"/>
                  <a:pt x="1447924" y="1896687"/>
                </a:cubicBezTo>
                <a:lnTo>
                  <a:pt x="1442056" y="1954897"/>
                </a:lnTo>
                <a:lnTo>
                  <a:pt x="0" y="1954897"/>
                </a:lnTo>
                <a:close/>
              </a:path>
            </a:pathLst>
          </a:custGeom>
          <a:solidFill>
            <a:srgbClr val="A846D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sp>
        <p:nvSpPr>
          <p:cNvPr id="68" name="Szabadkézi sokszög: alakzat 67">
            <a:extLst>
              <a:ext uri="{FF2B5EF4-FFF2-40B4-BE49-F238E27FC236}">
                <a16:creationId xmlns:a16="http://schemas.microsoft.com/office/drawing/2014/main" id="{F62DC69D-AEF9-E82B-2E0A-C73759780D7E}"/>
              </a:ext>
            </a:extLst>
          </p:cNvPr>
          <p:cNvSpPr/>
          <p:nvPr/>
        </p:nvSpPr>
        <p:spPr>
          <a:xfrm rot="5400000">
            <a:off x="5435733" y="2976617"/>
            <a:ext cx="1563503" cy="3004890"/>
          </a:xfrm>
          <a:custGeom>
            <a:avLst/>
            <a:gdLst>
              <a:gd name="connsiteX0" fmla="*/ 0 w 1718634"/>
              <a:gd name="connsiteY0" fmla="*/ 1198751 h 3303036"/>
              <a:gd name="connsiteX1" fmla="*/ 839374 w 1718634"/>
              <a:gd name="connsiteY1" fmla="*/ 0 h 3303036"/>
              <a:gd name="connsiteX2" fmla="*/ 987794 w 1718634"/>
              <a:gd name="connsiteY2" fmla="*/ 110985 h 3303036"/>
              <a:gd name="connsiteX3" fmla="*/ 1718634 w 1718634"/>
              <a:gd name="connsiteY3" fmla="*/ 1660697 h 3303036"/>
              <a:gd name="connsiteX4" fmla="*/ 987793 w 1718634"/>
              <a:gd name="connsiteY4" fmla="*/ 3210408 h 3303036"/>
              <a:gd name="connsiteX5" fmla="*/ 863923 w 1718634"/>
              <a:gd name="connsiteY5" fmla="*/ 3303036 h 3303036"/>
              <a:gd name="connsiteX6" fmla="*/ 24320 w 1718634"/>
              <a:gd name="connsiteY6" fmla="*/ 2103958 h 3303036"/>
              <a:gd name="connsiteX7" fmla="*/ 86886 w 1718634"/>
              <a:gd name="connsiteY7" fmla="*/ 2052337 h 3303036"/>
              <a:gd name="connsiteX8" fmla="*/ 249110 w 1718634"/>
              <a:gd name="connsiteY8" fmla="*/ 1660694 h 3303036"/>
              <a:gd name="connsiteX9" fmla="*/ 4915 w 1718634"/>
              <a:gd name="connsiteY9" fmla="*/ 1201419 h 3303036"/>
              <a:gd name="connsiteX10" fmla="*/ 0 w 1718634"/>
              <a:gd name="connsiteY10" fmla="*/ 1198751 h 3303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718634" h="3303036">
                <a:moveTo>
                  <a:pt x="0" y="1198751"/>
                </a:moveTo>
                <a:lnTo>
                  <a:pt x="839374" y="0"/>
                </a:lnTo>
                <a:lnTo>
                  <a:pt x="987794" y="110985"/>
                </a:lnTo>
                <a:cubicBezTo>
                  <a:pt x="1434136" y="479339"/>
                  <a:pt x="1718634" y="1036793"/>
                  <a:pt x="1718634" y="1660697"/>
                </a:cubicBezTo>
                <a:cubicBezTo>
                  <a:pt x="1718634" y="2284599"/>
                  <a:pt x="1434136" y="2842054"/>
                  <a:pt x="987793" y="3210408"/>
                </a:cubicBezTo>
                <a:lnTo>
                  <a:pt x="863923" y="3303036"/>
                </a:lnTo>
                <a:lnTo>
                  <a:pt x="24320" y="2103958"/>
                </a:lnTo>
                <a:lnTo>
                  <a:pt x="86886" y="2052337"/>
                </a:lnTo>
                <a:cubicBezTo>
                  <a:pt x="187116" y="1952107"/>
                  <a:pt x="249110" y="1813640"/>
                  <a:pt x="249110" y="1660694"/>
                </a:cubicBezTo>
                <a:cubicBezTo>
                  <a:pt x="249110" y="1469512"/>
                  <a:pt x="152245" y="1300953"/>
                  <a:pt x="4915" y="1201419"/>
                </a:cubicBezTo>
                <a:lnTo>
                  <a:pt x="0" y="1198751"/>
                </a:lnTo>
                <a:close/>
              </a:path>
            </a:pathLst>
          </a:custGeom>
          <a:solidFill>
            <a:srgbClr val="92929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hu-HU"/>
          </a:p>
        </p:txBody>
      </p:sp>
      <p:pic>
        <p:nvPicPr>
          <p:cNvPr id="20" name="Kép 19">
            <a:extLst>
              <a:ext uri="{FF2B5EF4-FFF2-40B4-BE49-F238E27FC236}">
                <a16:creationId xmlns:a16="http://schemas.microsoft.com/office/drawing/2014/main" id="{76E96C5E-D7D4-D565-B837-5A81E8815A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2328" y="2483731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3" name="Kép 22">
            <a:extLst>
              <a:ext uri="{FF2B5EF4-FFF2-40B4-BE49-F238E27FC236}">
                <a16:creationId xmlns:a16="http://schemas.microsoft.com/office/drawing/2014/main" id="{64C74253-A3F3-5A10-55D0-9ACD0A3B0F9F}"/>
              </a:ext>
            </a:extLst>
          </p:cNvPr>
          <p:cNvPicPr>
            <a:picLocks noChangeAspect="1"/>
          </p:cNvPicPr>
          <p:nvPr/>
        </p:nvPicPr>
        <p:blipFill>
          <a:blip r:embed="rId5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9747" y="40949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2" name="Kép 21">
            <a:extLst>
              <a:ext uri="{FF2B5EF4-FFF2-40B4-BE49-F238E27FC236}">
                <a16:creationId xmlns:a16="http://schemas.microsoft.com/office/drawing/2014/main" id="{7257D49A-636E-2376-720E-E0D85D37BFDD}"/>
              </a:ext>
            </a:extLst>
          </p:cNvPr>
          <p:cNvPicPr>
            <a:picLocks noChangeAspect="1"/>
          </p:cNvPicPr>
          <p:nvPr/>
        </p:nvPicPr>
        <p:blipFill>
          <a:blip r:embed="rId6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38" y="2486325"/>
            <a:ext cx="851513" cy="85151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" name="Tartalom helye 2">
            <a:extLst>
              <a:ext uri="{FF2B5EF4-FFF2-40B4-BE49-F238E27FC236}">
                <a16:creationId xmlns:a16="http://schemas.microsoft.com/office/drawing/2014/main" id="{8E80F9D8-EB87-6868-D392-7FB92DC08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9930" y="1469519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Java</a:t>
            </a: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programnyelv</a:t>
            </a:r>
          </a:p>
        </p:txBody>
      </p:sp>
      <p:cxnSp>
        <p:nvCxnSpPr>
          <p:cNvPr id="4" name="Egyenes összekötő 3">
            <a:extLst>
              <a:ext uri="{FF2B5EF4-FFF2-40B4-BE49-F238E27FC236}">
                <a16:creationId xmlns:a16="http://schemas.microsoft.com/office/drawing/2014/main" id="{CB486B0B-2F32-F727-D568-99FB1764F067}"/>
              </a:ext>
            </a:extLst>
          </p:cNvPr>
          <p:cNvCxnSpPr>
            <a:cxnSpLocks/>
            <a:stCxn id="20" idx="3"/>
          </p:cNvCxnSpPr>
          <p:nvPr/>
        </p:nvCxnSpPr>
        <p:spPr>
          <a:xfrm flipV="1">
            <a:off x="7633841" y="2537460"/>
            <a:ext cx="1571392" cy="372028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Brand guidelines | Android Open Source Project">
            <a:extLst>
              <a:ext uri="{FF2B5EF4-FFF2-40B4-BE49-F238E27FC236}">
                <a16:creationId xmlns:a16="http://schemas.microsoft.com/office/drawing/2014/main" id="{B90B744A-E7C0-92FB-ABC7-A8D94064BD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2913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76" name="Csoportba foglalás 75">
            <a:extLst>
              <a:ext uri="{FF2B5EF4-FFF2-40B4-BE49-F238E27FC236}">
                <a16:creationId xmlns:a16="http://schemas.microsoft.com/office/drawing/2014/main" id="{EEBEB9FA-4725-166D-52CF-8223B31336D2}"/>
              </a:ext>
            </a:extLst>
          </p:cNvPr>
          <p:cNvGrpSpPr/>
          <p:nvPr/>
        </p:nvGrpSpPr>
        <p:grpSpPr>
          <a:xfrm>
            <a:off x="4382100" y="1606747"/>
            <a:ext cx="3654069" cy="3654066"/>
            <a:chOff x="4382100" y="1606747"/>
            <a:chExt cx="3654069" cy="3654066"/>
          </a:xfrm>
        </p:grpSpPr>
        <p:sp>
          <p:nvSpPr>
            <p:cNvPr id="71" name="Szabadkézi sokszög: alakzat 70">
              <a:extLst>
                <a:ext uri="{FF2B5EF4-FFF2-40B4-BE49-F238E27FC236}">
                  <a16:creationId xmlns:a16="http://schemas.microsoft.com/office/drawing/2014/main" id="{EB683838-A6A9-FCA9-B6F7-4756D94AC6B2}"/>
                </a:ext>
              </a:extLst>
            </p:cNvPr>
            <p:cNvSpPr/>
            <p:nvPr/>
          </p:nvSpPr>
          <p:spPr>
            <a:xfrm rot="5400000">
              <a:off x="3877209" y="2111638"/>
              <a:ext cx="2836819" cy="1827037"/>
            </a:xfrm>
            <a:custGeom>
              <a:avLst/>
              <a:gdLst>
                <a:gd name="connsiteX0" fmla="*/ 0 w 3118289"/>
                <a:gd name="connsiteY0" fmla="*/ 4 h 2008316"/>
                <a:gd name="connsiteX1" fmla="*/ 0 w 3118289"/>
                <a:gd name="connsiteY1" fmla="*/ 0 h 2008316"/>
                <a:gd name="connsiteX2" fmla="*/ 1439366 w 3118289"/>
                <a:gd name="connsiteY2" fmla="*/ 0 h 2008316"/>
                <a:gd name="connsiteX3" fmla="*/ 1993233 w 3118289"/>
                <a:gd name="connsiteY3" fmla="*/ 553867 h 2008316"/>
                <a:gd name="connsiteX4" fmla="*/ 2208823 w 3118289"/>
                <a:gd name="connsiteY4" fmla="*/ 510341 h 2008316"/>
                <a:gd name="connsiteX5" fmla="*/ 2277844 w 3118289"/>
                <a:gd name="connsiteY5" fmla="*/ 472878 h 2008316"/>
                <a:gd name="connsiteX6" fmla="*/ 3118289 w 3118289"/>
                <a:gd name="connsiteY6" fmla="*/ 1673157 h 2008316"/>
                <a:gd name="connsiteX7" fmla="*/ 2965592 w 3118289"/>
                <a:gd name="connsiteY7" fmla="*/ 1765923 h 2008316"/>
                <a:gd name="connsiteX8" fmla="*/ 2008312 w 3118289"/>
                <a:gd name="connsiteY8" fmla="*/ 2008316 h 2008316"/>
                <a:gd name="connsiteX9" fmla="*/ 0 w 3118289"/>
                <a:gd name="connsiteY9" fmla="*/ 4 h 2008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18289" h="2008316">
                  <a:moveTo>
                    <a:pt x="0" y="4"/>
                  </a:moveTo>
                  <a:lnTo>
                    <a:pt x="0" y="0"/>
                  </a:lnTo>
                  <a:lnTo>
                    <a:pt x="1439366" y="0"/>
                  </a:lnTo>
                  <a:cubicBezTo>
                    <a:pt x="1439366" y="305892"/>
                    <a:pt x="1687341" y="553867"/>
                    <a:pt x="1993233" y="553867"/>
                  </a:cubicBezTo>
                  <a:cubicBezTo>
                    <a:pt x="2069706" y="553867"/>
                    <a:pt x="2142559" y="538369"/>
                    <a:pt x="2208823" y="510341"/>
                  </a:cubicBezTo>
                  <a:lnTo>
                    <a:pt x="2277844" y="472878"/>
                  </a:lnTo>
                  <a:lnTo>
                    <a:pt x="3118289" y="1673157"/>
                  </a:lnTo>
                  <a:lnTo>
                    <a:pt x="2965592" y="1765923"/>
                  </a:lnTo>
                  <a:cubicBezTo>
                    <a:pt x="2681028" y="1920508"/>
                    <a:pt x="2354924" y="2008316"/>
                    <a:pt x="2008312" y="2008316"/>
                  </a:cubicBezTo>
                  <a:cubicBezTo>
                    <a:pt x="899152" y="2008316"/>
                    <a:pt x="0" y="1109164"/>
                    <a:pt x="0" y="4"/>
                  </a:cubicBez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70" name="Szabadkézi sokszög: alakzat 69">
              <a:extLst>
                <a:ext uri="{FF2B5EF4-FFF2-40B4-BE49-F238E27FC236}">
                  <a16:creationId xmlns:a16="http://schemas.microsoft.com/office/drawing/2014/main" id="{3B2273E0-1426-2FE4-DEFA-15747FE42936}"/>
                </a:ext>
              </a:extLst>
            </p:cNvPr>
            <p:cNvSpPr/>
            <p:nvPr/>
          </p:nvSpPr>
          <p:spPr>
            <a:xfrm rot="5400000">
              <a:off x="5741702" y="2125225"/>
              <a:ext cx="2810494" cy="1778440"/>
            </a:xfrm>
            <a:custGeom>
              <a:avLst/>
              <a:gdLst>
                <a:gd name="connsiteX0" fmla="*/ 0 w 3089351"/>
                <a:gd name="connsiteY0" fmla="*/ 1954897 h 1954897"/>
                <a:gd name="connsiteX1" fmla="*/ 7672 w 3089351"/>
                <a:gd name="connsiteY1" fmla="*/ 1802974 h 1954897"/>
                <a:gd name="connsiteX2" fmla="*/ 2005616 w 3089351"/>
                <a:gd name="connsiteY2" fmla="*/ 0 h 1954897"/>
                <a:gd name="connsiteX3" fmla="*/ 2962897 w 3089351"/>
                <a:gd name="connsiteY3" fmla="*/ 242393 h 1954897"/>
                <a:gd name="connsiteX4" fmla="*/ 3089351 w 3089351"/>
                <a:gd name="connsiteY4" fmla="*/ 319217 h 1954897"/>
                <a:gd name="connsiteX5" fmla="*/ 2248048 w 3089351"/>
                <a:gd name="connsiteY5" fmla="*/ 1520722 h 1954897"/>
                <a:gd name="connsiteX6" fmla="*/ 2206128 w 3089351"/>
                <a:gd name="connsiteY6" fmla="*/ 1497969 h 1954897"/>
                <a:gd name="connsiteX7" fmla="*/ 1990538 w 3089351"/>
                <a:gd name="connsiteY7" fmla="*/ 1454443 h 1954897"/>
                <a:gd name="connsiteX8" fmla="*/ 1447924 w 3089351"/>
                <a:gd name="connsiteY8" fmla="*/ 1896687 h 1954897"/>
                <a:gd name="connsiteX9" fmla="*/ 1442056 w 3089351"/>
                <a:gd name="connsiteY9" fmla="*/ 1954897 h 1954897"/>
                <a:gd name="connsiteX10" fmla="*/ 0 w 3089351"/>
                <a:gd name="connsiteY10" fmla="*/ 1954897 h 1954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89351" h="1954897">
                  <a:moveTo>
                    <a:pt x="0" y="1954897"/>
                  </a:moveTo>
                  <a:lnTo>
                    <a:pt x="7672" y="1802974"/>
                  </a:lnTo>
                  <a:cubicBezTo>
                    <a:pt x="110518" y="790271"/>
                    <a:pt x="965778" y="0"/>
                    <a:pt x="2005616" y="0"/>
                  </a:cubicBezTo>
                  <a:cubicBezTo>
                    <a:pt x="2352227" y="0"/>
                    <a:pt x="2678331" y="87808"/>
                    <a:pt x="2962897" y="242393"/>
                  </a:cubicBezTo>
                  <a:lnTo>
                    <a:pt x="3089351" y="319217"/>
                  </a:lnTo>
                  <a:lnTo>
                    <a:pt x="2248048" y="1520722"/>
                  </a:lnTo>
                  <a:lnTo>
                    <a:pt x="2206128" y="1497969"/>
                  </a:lnTo>
                  <a:cubicBezTo>
                    <a:pt x="2139864" y="1469942"/>
                    <a:pt x="2067011" y="1454443"/>
                    <a:pt x="1990538" y="1454443"/>
                  </a:cubicBezTo>
                  <a:cubicBezTo>
                    <a:pt x="1722883" y="1454443"/>
                    <a:pt x="1499570" y="1644299"/>
                    <a:pt x="1447924" y="1896687"/>
                  </a:cubicBezTo>
                  <a:lnTo>
                    <a:pt x="1442056" y="1954897"/>
                  </a:lnTo>
                  <a:lnTo>
                    <a:pt x="0" y="1954897"/>
                  </a:lnTo>
                  <a:close/>
                </a:path>
              </a:pathLst>
            </a:custGeom>
            <a:solidFill>
              <a:srgbClr val="92929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 dirty="0"/>
            </a:p>
          </p:txBody>
        </p:sp>
        <p:sp>
          <p:nvSpPr>
            <p:cNvPr id="68" name="Szabadkézi sokszög: alakzat 67">
              <a:extLst>
                <a:ext uri="{FF2B5EF4-FFF2-40B4-BE49-F238E27FC236}">
                  <a16:creationId xmlns:a16="http://schemas.microsoft.com/office/drawing/2014/main" id="{F62DC69D-AEF9-E82B-2E0A-C73759780D7E}"/>
                </a:ext>
              </a:extLst>
            </p:cNvPr>
            <p:cNvSpPr/>
            <p:nvPr/>
          </p:nvSpPr>
          <p:spPr>
            <a:xfrm rot="5400000">
              <a:off x="5435733" y="2976617"/>
              <a:ext cx="1563503" cy="3004890"/>
            </a:xfrm>
            <a:custGeom>
              <a:avLst/>
              <a:gdLst>
                <a:gd name="connsiteX0" fmla="*/ 0 w 1718634"/>
                <a:gd name="connsiteY0" fmla="*/ 1198751 h 3303036"/>
                <a:gd name="connsiteX1" fmla="*/ 839374 w 1718634"/>
                <a:gd name="connsiteY1" fmla="*/ 0 h 3303036"/>
                <a:gd name="connsiteX2" fmla="*/ 987794 w 1718634"/>
                <a:gd name="connsiteY2" fmla="*/ 110985 h 3303036"/>
                <a:gd name="connsiteX3" fmla="*/ 1718634 w 1718634"/>
                <a:gd name="connsiteY3" fmla="*/ 1660697 h 3303036"/>
                <a:gd name="connsiteX4" fmla="*/ 987793 w 1718634"/>
                <a:gd name="connsiteY4" fmla="*/ 3210408 h 3303036"/>
                <a:gd name="connsiteX5" fmla="*/ 863923 w 1718634"/>
                <a:gd name="connsiteY5" fmla="*/ 3303036 h 3303036"/>
                <a:gd name="connsiteX6" fmla="*/ 24320 w 1718634"/>
                <a:gd name="connsiteY6" fmla="*/ 2103958 h 3303036"/>
                <a:gd name="connsiteX7" fmla="*/ 86886 w 1718634"/>
                <a:gd name="connsiteY7" fmla="*/ 2052337 h 3303036"/>
                <a:gd name="connsiteX8" fmla="*/ 249110 w 1718634"/>
                <a:gd name="connsiteY8" fmla="*/ 1660694 h 3303036"/>
                <a:gd name="connsiteX9" fmla="*/ 4915 w 1718634"/>
                <a:gd name="connsiteY9" fmla="*/ 1201419 h 3303036"/>
                <a:gd name="connsiteX10" fmla="*/ 0 w 1718634"/>
                <a:gd name="connsiteY10" fmla="*/ 1198751 h 3303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18634" h="3303036">
                  <a:moveTo>
                    <a:pt x="0" y="1198751"/>
                  </a:moveTo>
                  <a:lnTo>
                    <a:pt x="839374" y="0"/>
                  </a:lnTo>
                  <a:lnTo>
                    <a:pt x="987794" y="110985"/>
                  </a:lnTo>
                  <a:cubicBezTo>
                    <a:pt x="1434136" y="479339"/>
                    <a:pt x="1718634" y="1036793"/>
                    <a:pt x="1718634" y="1660697"/>
                  </a:cubicBezTo>
                  <a:cubicBezTo>
                    <a:pt x="1718634" y="2284599"/>
                    <a:pt x="1434136" y="2842054"/>
                    <a:pt x="987793" y="3210408"/>
                  </a:cubicBezTo>
                  <a:lnTo>
                    <a:pt x="863923" y="3303036"/>
                  </a:lnTo>
                  <a:lnTo>
                    <a:pt x="24320" y="2103958"/>
                  </a:lnTo>
                  <a:lnTo>
                    <a:pt x="86886" y="2052337"/>
                  </a:lnTo>
                  <a:cubicBezTo>
                    <a:pt x="187116" y="1952107"/>
                    <a:pt x="249110" y="1813640"/>
                    <a:pt x="249110" y="1660694"/>
                  </a:cubicBezTo>
                  <a:cubicBezTo>
                    <a:pt x="249110" y="1469512"/>
                    <a:pt x="152245" y="1300953"/>
                    <a:pt x="4915" y="1201419"/>
                  </a:cubicBezTo>
                  <a:lnTo>
                    <a:pt x="0" y="1198751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20" name="Kép 19">
              <a:extLst>
                <a:ext uri="{FF2B5EF4-FFF2-40B4-BE49-F238E27FC236}">
                  <a16:creationId xmlns:a16="http://schemas.microsoft.com/office/drawing/2014/main" id="{76E96C5E-D7D4-D565-B837-5A81E8815A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82328" y="2483731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Kép 22">
              <a:extLst>
                <a:ext uri="{FF2B5EF4-FFF2-40B4-BE49-F238E27FC236}">
                  <a16:creationId xmlns:a16="http://schemas.microsoft.com/office/drawing/2014/main" id="{64C74253-A3F3-5A10-55D0-9ACD0A3B0F9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79747" y="40949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2" name="Kép 21">
              <a:extLst>
                <a:ext uri="{FF2B5EF4-FFF2-40B4-BE49-F238E27FC236}">
                  <a16:creationId xmlns:a16="http://schemas.microsoft.com/office/drawing/2014/main" id="{7257D49A-636E-2376-720E-E0D85D37BF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3638" y="2486325"/>
              <a:ext cx="851513" cy="851513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5F338978-EDAF-4606-3A7A-EF6E0A5B4B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3370" y="4433645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Firebase</a:t>
            </a:r>
            <a:endParaRPr lang="hu-HU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CD3AB0FF-A6F9-72EF-AAA2-7B84789ED724}"/>
              </a:ext>
            </a:extLst>
          </p:cNvPr>
          <p:cNvCxnSpPr>
            <a:cxnSpLocks/>
            <a:stCxn id="23" idx="1"/>
          </p:cNvCxnSpPr>
          <p:nvPr/>
        </p:nvCxnSpPr>
        <p:spPr>
          <a:xfrm flipH="1">
            <a:off x="4206240" y="4520682"/>
            <a:ext cx="1573507" cy="547712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Kép 11" descr="A képen Grafika, Betűtípus, Grafikus tervezés, embléma látható&#10;&#10;Automatikusan generált leírás">
            <a:extLst>
              <a:ext uri="{FF2B5EF4-FFF2-40B4-BE49-F238E27FC236}">
                <a16:creationId xmlns:a16="http://schemas.microsoft.com/office/drawing/2014/main" id="{F8A1CF3E-5244-AA1E-3F81-52E9AD81BA8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3" b="24001"/>
          <a:stretch/>
        </p:blipFill>
        <p:spPr>
          <a:xfrm>
            <a:off x="2898379" y="4701955"/>
            <a:ext cx="1220804" cy="4794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2" descr="Brand guidelines | Android Open Source Project">
            <a:extLst>
              <a:ext uri="{FF2B5EF4-FFF2-40B4-BE49-F238E27FC236}">
                <a16:creationId xmlns:a16="http://schemas.microsoft.com/office/drawing/2014/main" id="{2D840CA2-C319-DA46-8737-350838D18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3942" y="2841915"/>
            <a:ext cx="1343121" cy="719479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4560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sp>
        <p:nvSpPr>
          <p:cNvPr id="78" name="Szövegdoboz 77">
            <a:extLst>
              <a:ext uri="{FF2B5EF4-FFF2-40B4-BE49-F238E27FC236}">
                <a16:creationId xmlns:a16="http://schemas.microsoft.com/office/drawing/2014/main" id="{E28F8F56-954F-6E94-09C4-490F3C639AE2}"/>
              </a:ext>
            </a:extLst>
          </p:cNvPr>
          <p:cNvSpPr txBox="1"/>
          <p:nvPr/>
        </p:nvSpPr>
        <p:spPr>
          <a:xfrm>
            <a:off x="1729746" y="2585402"/>
            <a:ext cx="2670333" cy="144655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hu-HU" sz="4400" b="1" cap="all" dirty="0" err="1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WEBes</a:t>
            </a:r>
            <a:br>
              <a:rPr lang="hu-HU" sz="44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4400" b="1" cap="all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FELÜLET</a:t>
            </a:r>
          </a:p>
        </p:txBody>
      </p:sp>
      <p:grpSp>
        <p:nvGrpSpPr>
          <p:cNvPr id="55" name="Csoportba foglalás 54">
            <a:extLst>
              <a:ext uri="{FF2B5EF4-FFF2-40B4-BE49-F238E27FC236}">
                <a16:creationId xmlns:a16="http://schemas.microsoft.com/office/drawing/2014/main" id="{65B2DA4D-B52F-5A2E-EB2F-A1025DD14EE9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726635" y="1592611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728809" y="1592611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D73DE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641792" y="1594920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6AF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726635" y="3463444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641792" y="3463444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9B1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938" y="2301264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818" y="2207402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51500" y="3886246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7947" y="3865759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54" name="Picture 2">
            <a:extLst>
              <a:ext uri="{FF2B5EF4-FFF2-40B4-BE49-F238E27FC236}">
                <a16:creationId xmlns:a16="http://schemas.microsoft.com/office/drawing/2014/main" id="{CAAFE42F-AE7F-FC77-85AE-4C613086C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6612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11" name="Csoportba foglalás 10">
            <a:extLst>
              <a:ext uri="{FF2B5EF4-FFF2-40B4-BE49-F238E27FC236}">
                <a16:creationId xmlns:a16="http://schemas.microsoft.com/office/drawing/2014/main" id="{7451B727-FBB5-D1F0-7DD0-99E425EAAC38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726635" y="1592611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728809" y="1592611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D73DE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641792" y="1594920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726635" y="3463444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641792" y="3463444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938" y="2301264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818" y="2207402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51500" y="3886246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7947" y="3865759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A40514D4-1B0D-FC8A-444B-F6FE47397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8573" y="1795177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Javascript</a:t>
            </a:r>
            <a:endParaRPr lang="hu-HU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EAA03F65-E43E-CDFB-E4BA-6EE694B32222}"/>
              </a:ext>
            </a:extLst>
          </p:cNvPr>
          <p:cNvCxnSpPr>
            <a:cxnSpLocks/>
          </p:cNvCxnSpPr>
          <p:nvPr/>
        </p:nvCxnSpPr>
        <p:spPr>
          <a:xfrm>
            <a:off x="3662766" y="2512849"/>
            <a:ext cx="1487925" cy="93191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>
            <a:extLst>
              <a:ext uri="{FF2B5EF4-FFF2-40B4-BE49-F238E27FC236}">
                <a16:creationId xmlns:a16="http://schemas.microsoft.com/office/drawing/2014/main" id="{66FCDBD0-0C24-78D1-4467-97F77644A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9117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D8949112-462D-1AD8-19F7-3AC7EA4A0932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507179" y="1629187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509353" y="1629187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422336" y="1631496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6AF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507179" y="3500020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422336" y="3500020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01482" y="2337840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3362" y="2243978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032044" y="3922822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58491" y="3902335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719513FC-23DF-FD83-8D49-E0D81DBEF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8687" y="1717708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HTML</a:t>
            </a:r>
            <a:endParaRPr lang="hu-HU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BE75CA2F-9888-879B-4D6C-61C19CFDDEF2}"/>
              </a:ext>
            </a:extLst>
          </p:cNvPr>
          <p:cNvCxnSpPr>
            <a:cxnSpLocks/>
          </p:cNvCxnSpPr>
          <p:nvPr/>
        </p:nvCxnSpPr>
        <p:spPr>
          <a:xfrm flipV="1">
            <a:off x="7841138" y="2385148"/>
            <a:ext cx="1433457" cy="358052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>
            <a:extLst>
              <a:ext uri="{FF2B5EF4-FFF2-40B4-BE49-F238E27FC236}">
                <a16:creationId xmlns:a16="http://schemas.microsoft.com/office/drawing/2014/main" id="{C748FAA9-B807-5BC6-BC1B-175B50621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4685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7" name="Csoportba foglalás 6">
            <a:extLst>
              <a:ext uri="{FF2B5EF4-FFF2-40B4-BE49-F238E27FC236}">
                <a16:creationId xmlns:a16="http://schemas.microsoft.com/office/drawing/2014/main" id="{05EFFEC6-58BE-0557-46F8-4D2C40E355B6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726635" y="1592611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728809" y="1592611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641792" y="1594920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726635" y="3463444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B99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641792" y="3463444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20938" y="2301264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32818" y="2207402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251500" y="3886246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7947" y="3865759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29806722-2447-8C69-3717-6C44948DC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2985" y="4062319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Bootstrap</a:t>
            </a:r>
            <a:endParaRPr lang="hu-HU" sz="24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B67FD334-3D79-4B0A-2411-254661509B33}"/>
              </a:ext>
            </a:extLst>
          </p:cNvPr>
          <p:cNvCxnSpPr>
            <a:cxnSpLocks/>
          </p:cNvCxnSpPr>
          <p:nvPr/>
        </p:nvCxnSpPr>
        <p:spPr>
          <a:xfrm flipV="1">
            <a:off x="3340547" y="4297680"/>
            <a:ext cx="1716085" cy="432079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2">
            <a:extLst>
              <a:ext uri="{FF2B5EF4-FFF2-40B4-BE49-F238E27FC236}">
                <a16:creationId xmlns:a16="http://schemas.microsoft.com/office/drawing/2014/main" id="{93C03DF5-733A-45ED-D4E7-42BF03928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02064" y="2974987"/>
            <a:ext cx="986399" cy="976914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763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Csoportba foglalás 18">
            <a:extLst>
              <a:ext uri="{FF2B5EF4-FFF2-40B4-BE49-F238E27FC236}">
                <a16:creationId xmlns:a16="http://schemas.microsoft.com/office/drawing/2014/main" id="{28B8D197-B45A-E2F9-B80D-CFC72C230D8C}"/>
              </a:ext>
            </a:extLst>
          </p:cNvPr>
          <p:cNvGrpSpPr/>
          <p:nvPr/>
        </p:nvGrpSpPr>
        <p:grpSpPr>
          <a:xfrm>
            <a:off x="1907239" y="553999"/>
            <a:ext cx="9160578" cy="1038613"/>
            <a:chOff x="2040822" y="557211"/>
            <a:chExt cx="9160578" cy="1038613"/>
          </a:xfrm>
        </p:grpSpPr>
        <p:pic>
          <p:nvPicPr>
            <p:cNvPr id="5" name="Kép 4" descr="A képen Betűtípus, Grafika, Grafikus tervezés, tervezés látható&#10;&#10;Automatikusan generált leírás">
              <a:extLst>
                <a:ext uri="{FF2B5EF4-FFF2-40B4-BE49-F238E27FC236}">
                  <a16:creationId xmlns:a16="http://schemas.microsoft.com/office/drawing/2014/main" id="{704D8BB9-67CF-BA27-1014-06008AB899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40822" y="557211"/>
              <a:ext cx="3739006" cy="1038613"/>
            </a:xfrm>
            <a:prstGeom prst="rect">
              <a:avLst/>
            </a:prstGeom>
          </p:spPr>
        </p:pic>
        <p:sp>
          <p:nvSpPr>
            <p:cNvPr id="8" name="Szövegdoboz 7">
              <a:extLst>
                <a:ext uri="{FF2B5EF4-FFF2-40B4-BE49-F238E27FC236}">
                  <a16:creationId xmlns:a16="http://schemas.microsoft.com/office/drawing/2014/main" id="{2B0F3943-D58B-6FA1-52BF-05F983FADDF9}"/>
                </a:ext>
              </a:extLst>
            </p:cNvPr>
            <p:cNvSpPr txBox="1"/>
            <p:nvPr/>
          </p:nvSpPr>
          <p:spPr>
            <a:xfrm>
              <a:off x="5419344" y="814907"/>
              <a:ext cx="57820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u-HU" sz="28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- „</a:t>
              </a:r>
              <a:r>
                <a:rPr lang="hu-HU" sz="2800" i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Century Gothic" panose="020B0502020202020204" pitchFamily="34" charset="0"/>
                </a:rPr>
                <a:t>feledhetetlen siker útján”</a:t>
              </a:r>
            </a:p>
          </p:txBody>
        </p:sp>
      </p:grpSp>
      <p:grpSp>
        <p:nvGrpSpPr>
          <p:cNvPr id="9" name="Csoportba foglalás 8">
            <a:extLst>
              <a:ext uri="{FF2B5EF4-FFF2-40B4-BE49-F238E27FC236}">
                <a16:creationId xmlns:a16="http://schemas.microsoft.com/office/drawing/2014/main" id="{BF91A640-0461-BCB3-5BA0-913AC9A1D79B}"/>
              </a:ext>
            </a:extLst>
          </p:cNvPr>
          <p:cNvGrpSpPr/>
          <p:nvPr/>
        </p:nvGrpSpPr>
        <p:grpSpPr>
          <a:xfrm>
            <a:off x="4618157" y="1592611"/>
            <a:ext cx="3738874" cy="3739006"/>
            <a:chOff x="4516239" y="1466727"/>
            <a:chExt cx="3738874" cy="3739006"/>
          </a:xfrm>
        </p:grpSpPr>
        <p:sp>
          <p:nvSpPr>
            <p:cNvPr id="49" name="Szabadkézi sokszög: alakzat 48">
              <a:extLst>
                <a:ext uri="{FF2B5EF4-FFF2-40B4-BE49-F238E27FC236}">
                  <a16:creationId xmlns:a16="http://schemas.microsoft.com/office/drawing/2014/main" id="{23441C01-A5C4-D03A-A246-21FDBB88D7CC}"/>
                </a:ext>
              </a:extLst>
            </p:cNvPr>
            <p:cNvSpPr/>
            <p:nvPr/>
          </p:nvSpPr>
          <p:spPr>
            <a:xfrm>
              <a:off x="4518413" y="1466727"/>
              <a:ext cx="1867262" cy="1825114"/>
            </a:xfrm>
            <a:custGeom>
              <a:avLst/>
              <a:gdLst>
                <a:gd name="connsiteX0" fmla="*/ 1867262 w 1867262"/>
                <a:gd name="connsiteY0" fmla="*/ 0 h 1825114"/>
                <a:gd name="connsiteX1" fmla="*/ 1867262 w 1867262"/>
                <a:gd name="connsiteY1" fmla="*/ 1232871 h 1825114"/>
                <a:gd name="connsiteX2" fmla="*/ 1242261 w 1867262"/>
                <a:gd name="connsiteY2" fmla="*/ 1742261 h 1825114"/>
                <a:gd name="connsiteX3" fmla="*/ 1233909 w 1867262"/>
                <a:gd name="connsiteY3" fmla="*/ 1825114 h 1825114"/>
                <a:gd name="connsiteX4" fmla="*/ 0 w 1867262"/>
                <a:gd name="connsiteY4" fmla="*/ 1825114 h 1825114"/>
                <a:gd name="connsiteX5" fmla="*/ 7411 w 1867262"/>
                <a:gd name="connsiteY5" fmla="*/ 1678357 h 1825114"/>
                <a:gd name="connsiteX6" fmla="*/ 1867262 w 1867262"/>
                <a:gd name="connsiteY6" fmla="*/ 0 h 182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7262" h="1825114">
                  <a:moveTo>
                    <a:pt x="1867262" y="0"/>
                  </a:moveTo>
                  <a:lnTo>
                    <a:pt x="1867262" y="1232871"/>
                  </a:lnTo>
                  <a:cubicBezTo>
                    <a:pt x="1558967" y="1232871"/>
                    <a:pt x="1301748" y="1451553"/>
                    <a:pt x="1242261" y="1742261"/>
                  </a:cubicBezTo>
                  <a:lnTo>
                    <a:pt x="1233909" y="1825114"/>
                  </a:lnTo>
                  <a:lnTo>
                    <a:pt x="0" y="1825114"/>
                  </a:lnTo>
                  <a:lnTo>
                    <a:pt x="7411" y="1678357"/>
                  </a:lnTo>
                  <a:cubicBezTo>
                    <a:pt x="103148" y="735649"/>
                    <a:pt x="899295" y="0"/>
                    <a:pt x="1867262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8" name="Szabadkézi sokszög: alakzat 47">
              <a:extLst>
                <a:ext uri="{FF2B5EF4-FFF2-40B4-BE49-F238E27FC236}">
                  <a16:creationId xmlns:a16="http://schemas.microsoft.com/office/drawing/2014/main" id="{144C9E53-B14B-4492-AC4F-2AB67D5F5558}"/>
                </a:ext>
              </a:extLst>
            </p:cNvPr>
            <p:cNvSpPr/>
            <p:nvPr/>
          </p:nvSpPr>
          <p:spPr>
            <a:xfrm>
              <a:off x="6431396" y="1469036"/>
              <a:ext cx="1821543" cy="1822805"/>
            </a:xfrm>
            <a:custGeom>
              <a:avLst/>
              <a:gdLst>
                <a:gd name="connsiteX0" fmla="*/ 0 w 1821543"/>
                <a:gd name="connsiteY0" fmla="*/ 0 h 1822805"/>
                <a:gd name="connsiteX1" fmla="*/ 145427 w 1821543"/>
                <a:gd name="connsiteY1" fmla="*/ 7343 h 1822805"/>
                <a:gd name="connsiteX2" fmla="*/ 1814132 w 1821543"/>
                <a:gd name="connsiteY2" fmla="*/ 1676048 h 1822805"/>
                <a:gd name="connsiteX3" fmla="*/ 1821543 w 1821543"/>
                <a:gd name="connsiteY3" fmla="*/ 1822805 h 1822805"/>
                <a:gd name="connsiteX4" fmla="*/ 587633 w 1821543"/>
                <a:gd name="connsiteY4" fmla="*/ 1822805 h 1822805"/>
                <a:gd name="connsiteX5" fmla="*/ 579281 w 1821543"/>
                <a:gd name="connsiteY5" fmla="*/ 1739952 h 1822805"/>
                <a:gd name="connsiteX6" fmla="*/ 82852 w 1821543"/>
                <a:gd name="connsiteY6" fmla="*/ 1243523 h 1822805"/>
                <a:gd name="connsiteX7" fmla="*/ 0 w 1821543"/>
                <a:gd name="connsiteY7" fmla="*/ 1235171 h 1822805"/>
                <a:gd name="connsiteX8" fmla="*/ 0 w 1821543"/>
                <a:gd name="connsiteY8" fmla="*/ 0 h 1822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1543" h="1822805">
                  <a:moveTo>
                    <a:pt x="0" y="0"/>
                  </a:moveTo>
                  <a:lnTo>
                    <a:pt x="145427" y="7343"/>
                  </a:lnTo>
                  <a:cubicBezTo>
                    <a:pt x="1025288" y="96698"/>
                    <a:pt x="1724777" y="796187"/>
                    <a:pt x="1814132" y="1676048"/>
                  </a:cubicBezTo>
                  <a:lnTo>
                    <a:pt x="1821543" y="1822805"/>
                  </a:lnTo>
                  <a:lnTo>
                    <a:pt x="587633" y="1822805"/>
                  </a:lnTo>
                  <a:lnTo>
                    <a:pt x="579281" y="1739952"/>
                  </a:lnTo>
                  <a:cubicBezTo>
                    <a:pt x="528292" y="1490773"/>
                    <a:pt x="332031" y="1294512"/>
                    <a:pt x="82852" y="1243523"/>
                  </a:cubicBezTo>
                  <a:lnTo>
                    <a:pt x="0" y="12351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6" name="Szabadkézi sokszög: alakzat 45">
              <a:extLst>
                <a:ext uri="{FF2B5EF4-FFF2-40B4-BE49-F238E27FC236}">
                  <a16:creationId xmlns:a16="http://schemas.microsoft.com/office/drawing/2014/main" id="{55405881-259F-6E92-5025-AFF73DC0A66D}"/>
                </a:ext>
              </a:extLst>
            </p:cNvPr>
            <p:cNvSpPr/>
            <p:nvPr/>
          </p:nvSpPr>
          <p:spPr>
            <a:xfrm>
              <a:off x="4516239" y="3337560"/>
              <a:ext cx="1869436" cy="1868173"/>
            </a:xfrm>
            <a:custGeom>
              <a:avLst/>
              <a:gdLst>
                <a:gd name="connsiteX0" fmla="*/ 0 w 1869436"/>
                <a:gd name="connsiteY0" fmla="*/ 0 h 1868173"/>
                <a:gd name="connsiteX1" fmla="*/ 1231474 w 1869436"/>
                <a:gd name="connsiteY1" fmla="*/ 0 h 1868173"/>
                <a:gd name="connsiteX2" fmla="*/ 1869436 w 1869436"/>
                <a:gd name="connsiteY2" fmla="*/ 637962 h 1868173"/>
                <a:gd name="connsiteX3" fmla="*/ 1869436 w 1869436"/>
                <a:gd name="connsiteY3" fmla="*/ 1868173 h 1868173"/>
                <a:gd name="connsiteX4" fmla="*/ 9585 w 1869436"/>
                <a:gd name="connsiteY4" fmla="*/ 189816 h 1868173"/>
                <a:gd name="connsiteX5" fmla="*/ 0 w 1869436"/>
                <a:gd name="connsiteY5" fmla="*/ 0 h 1868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69436" h="1868173">
                  <a:moveTo>
                    <a:pt x="0" y="0"/>
                  </a:moveTo>
                  <a:lnTo>
                    <a:pt x="1231474" y="0"/>
                  </a:lnTo>
                  <a:cubicBezTo>
                    <a:pt x="1231474" y="352337"/>
                    <a:pt x="1517099" y="637962"/>
                    <a:pt x="1869436" y="637962"/>
                  </a:cubicBezTo>
                  <a:lnTo>
                    <a:pt x="1869436" y="1868173"/>
                  </a:lnTo>
                  <a:cubicBezTo>
                    <a:pt x="901469" y="1868173"/>
                    <a:pt x="105322" y="1132524"/>
                    <a:pt x="9585" y="18981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sp>
          <p:nvSpPr>
            <p:cNvPr id="45" name="Szabadkézi sokszög: alakzat 44">
              <a:extLst>
                <a:ext uri="{FF2B5EF4-FFF2-40B4-BE49-F238E27FC236}">
                  <a16:creationId xmlns:a16="http://schemas.microsoft.com/office/drawing/2014/main" id="{796CCC32-3160-E1E6-4C3A-3B457A64529A}"/>
                </a:ext>
              </a:extLst>
            </p:cNvPr>
            <p:cNvSpPr/>
            <p:nvPr/>
          </p:nvSpPr>
          <p:spPr>
            <a:xfrm>
              <a:off x="6431396" y="3337560"/>
              <a:ext cx="1823717" cy="1865865"/>
            </a:xfrm>
            <a:custGeom>
              <a:avLst/>
              <a:gdLst>
                <a:gd name="connsiteX0" fmla="*/ 592242 w 1823717"/>
                <a:gd name="connsiteY0" fmla="*/ 0 h 1865865"/>
                <a:gd name="connsiteX1" fmla="*/ 1823717 w 1823717"/>
                <a:gd name="connsiteY1" fmla="*/ 0 h 1865865"/>
                <a:gd name="connsiteX2" fmla="*/ 1814132 w 1823717"/>
                <a:gd name="connsiteY2" fmla="*/ 189816 h 1865865"/>
                <a:gd name="connsiteX3" fmla="*/ 145427 w 1823717"/>
                <a:gd name="connsiteY3" fmla="*/ 1858521 h 1865865"/>
                <a:gd name="connsiteX4" fmla="*/ 0 w 1823717"/>
                <a:gd name="connsiteY4" fmla="*/ 1865865 h 1865865"/>
                <a:gd name="connsiteX5" fmla="*/ 0 w 1823717"/>
                <a:gd name="connsiteY5" fmla="*/ 633353 h 1865865"/>
                <a:gd name="connsiteX6" fmla="*/ 82852 w 1823717"/>
                <a:gd name="connsiteY6" fmla="*/ 625001 h 1865865"/>
                <a:gd name="connsiteX7" fmla="*/ 592242 w 1823717"/>
                <a:gd name="connsiteY7" fmla="*/ 0 h 186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3717" h="1865865">
                  <a:moveTo>
                    <a:pt x="592242" y="0"/>
                  </a:moveTo>
                  <a:lnTo>
                    <a:pt x="1823717" y="0"/>
                  </a:lnTo>
                  <a:lnTo>
                    <a:pt x="1814132" y="189816"/>
                  </a:lnTo>
                  <a:cubicBezTo>
                    <a:pt x="1724777" y="1069677"/>
                    <a:pt x="1025288" y="1769166"/>
                    <a:pt x="145427" y="1858521"/>
                  </a:cubicBezTo>
                  <a:lnTo>
                    <a:pt x="0" y="1865865"/>
                  </a:lnTo>
                  <a:lnTo>
                    <a:pt x="0" y="633353"/>
                  </a:lnTo>
                  <a:lnTo>
                    <a:pt x="82852" y="625001"/>
                  </a:lnTo>
                  <a:cubicBezTo>
                    <a:pt x="373561" y="565514"/>
                    <a:pt x="592242" y="308295"/>
                    <a:pt x="592242" y="0"/>
                  </a:cubicBezTo>
                  <a:close/>
                </a:path>
              </a:pathLst>
            </a:custGeom>
            <a:solidFill>
              <a:srgbClr val="9B17F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hu-HU"/>
            </a:p>
          </p:txBody>
        </p:sp>
        <p:pic>
          <p:nvPicPr>
            <p:cNvPr id="39" name="Kép 38">
              <a:extLst>
                <a:ext uri="{FF2B5EF4-FFF2-40B4-BE49-F238E27FC236}">
                  <a16:creationId xmlns:a16="http://schemas.microsoft.com/office/drawing/2014/main" id="{DD431108-AA62-3CC7-CB17-F7A45C56F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10542" y="2175380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0" name="Kép 39">
              <a:extLst>
                <a:ext uri="{FF2B5EF4-FFF2-40B4-BE49-F238E27FC236}">
                  <a16:creationId xmlns:a16="http://schemas.microsoft.com/office/drawing/2014/main" id="{3098D715-BA8E-CEC1-5721-83E13D975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2422" y="2081518"/>
              <a:ext cx="756000" cy="75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1" name="Kép 40">
              <a:extLst>
                <a:ext uri="{FF2B5EF4-FFF2-40B4-BE49-F238E27FC236}">
                  <a16:creationId xmlns:a16="http://schemas.microsoft.com/office/drawing/2014/main" id="{1192D1E7-791F-002D-9E25-E62DC9FB39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grayscl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041104" y="3760362"/>
              <a:ext cx="873096" cy="864000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2" name="Kép 41">
              <a:extLst>
                <a:ext uri="{FF2B5EF4-FFF2-40B4-BE49-F238E27FC236}">
                  <a16:creationId xmlns:a16="http://schemas.microsoft.com/office/drawing/2014/main" id="{ECF31298-B1EC-F9F2-80AD-2D1B0E202A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7551" y="3739875"/>
              <a:ext cx="864000" cy="86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43" name="Picture 2">
              <a:extLst>
                <a:ext uri="{FF2B5EF4-FFF2-40B4-BE49-F238E27FC236}">
                  <a16:creationId xmlns:a16="http://schemas.microsoft.com/office/drawing/2014/main" id="{EC71BDC4-95D3-86FC-F292-3221BED272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00146" y="2849103"/>
              <a:ext cx="986399" cy="976914"/>
            </a:xfrm>
            <a:prstGeom prst="rect">
              <a:avLst/>
            </a:prstGeom>
            <a:noFill/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artalom helye 2">
            <a:extLst>
              <a:ext uri="{FF2B5EF4-FFF2-40B4-BE49-F238E27FC236}">
                <a16:creationId xmlns:a16="http://schemas.microsoft.com/office/drawing/2014/main" id="{393EF8E4-779D-F7CA-75F4-B24BDEFE1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7211" y="4102467"/>
            <a:ext cx="2970606" cy="133487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br>
              <a:rPr lang="hu-HU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</a:br>
            <a:r>
              <a:rPr lang="hu-HU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Firebase</a:t>
            </a:r>
            <a:endParaRPr lang="hu-HU" sz="2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cxnSp>
        <p:nvCxnSpPr>
          <p:cNvPr id="3" name="Egyenes összekötő 2">
            <a:extLst>
              <a:ext uri="{FF2B5EF4-FFF2-40B4-BE49-F238E27FC236}">
                <a16:creationId xmlns:a16="http://schemas.microsoft.com/office/drawing/2014/main" id="{804A070D-87D5-4C49-119D-C07F5028FEBF}"/>
              </a:ext>
            </a:extLst>
          </p:cNvPr>
          <p:cNvCxnSpPr>
            <a:cxnSpLocks/>
          </p:cNvCxnSpPr>
          <p:nvPr/>
        </p:nvCxnSpPr>
        <p:spPr>
          <a:xfrm flipH="1" flipV="1">
            <a:off x="7833469" y="4370777"/>
            <a:ext cx="1115349" cy="442757"/>
          </a:xfrm>
          <a:prstGeom prst="line">
            <a:avLst/>
          </a:prstGeom>
          <a:ln w="28575"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Kép 3" descr="A képen Grafika, Betűtípus, Grafikus tervezés, embléma látható&#10;&#10;Automatikusan generált leírás">
            <a:extLst>
              <a:ext uri="{FF2B5EF4-FFF2-40B4-BE49-F238E27FC236}">
                <a16:creationId xmlns:a16="http://schemas.microsoft.com/office/drawing/2014/main" id="{E42A3E15-0A2E-8F85-CD86-09315570C90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43" b="24001"/>
          <a:stretch/>
        </p:blipFill>
        <p:spPr>
          <a:xfrm>
            <a:off x="8972220" y="4370777"/>
            <a:ext cx="1220804" cy="4794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21958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73505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1A3D87-C2EE-42B7-8662-C884A06E8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Csapaton Belüli Munkamegosztás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4B080579-06D6-4026-AE34-8C5A23B73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4590"/>
            <a:ext cx="10515600" cy="4351338"/>
          </a:xfrm>
        </p:spPr>
        <p:txBody>
          <a:bodyPr/>
          <a:lstStyle/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 err="1"/>
              <a:t>Magyarcsik</a:t>
            </a:r>
            <a:r>
              <a:rPr lang="en-US" dirty="0"/>
              <a:t> </a:t>
            </a:r>
            <a:r>
              <a:rPr lang="en-US" dirty="0" err="1"/>
              <a:t>Dávid</a:t>
            </a:r>
            <a:r>
              <a:rPr lang="hu-HU" dirty="0"/>
              <a:t> - Design &amp; Frontend</a:t>
            </a:r>
          </a:p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/>
              <a:t>Nagy </a:t>
            </a:r>
            <a:r>
              <a:rPr lang="en-US" dirty="0" err="1"/>
              <a:t>Balázs</a:t>
            </a:r>
            <a:r>
              <a:rPr lang="en-US" dirty="0"/>
              <a:t> </a:t>
            </a:r>
            <a:r>
              <a:rPr lang="en-US" dirty="0" err="1"/>
              <a:t>Levente</a:t>
            </a:r>
            <a:r>
              <a:rPr lang="hu-HU" dirty="0"/>
              <a:t> – Web: Frontend</a:t>
            </a:r>
          </a:p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 err="1"/>
              <a:t>Tóth</a:t>
            </a:r>
            <a:r>
              <a:rPr lang="en-US" dirty="0"/>
              <a:t> </a:t>
            </a:r>
            <a:r>
              <a:rPr lang="en-US" dirty="0" err="1"/>
              <a:t>Dávid</a:t>
            </a:r>
            <a:r>
              <a:rPr lang="hu-HU" dirty="0"/>
              <a:t> - Backend &amp; Adatbázis</a:t>
            </a:r>
          </a:p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 err="1"/>
              <a:t>Török</a:t>
            </a:r>
            <a:r>
              <a:rPr lang="en-US" dirty="0"/>
              <a:t> </a:t>
            </a:r>
            <a:r>
              <a:rPr lang="en-US" dirty="0" err="1"/>
              <a:t>Zsombor</a:t>
            </a:r>
            <a:r>
              <a:rPr lang="hu-HU" dirty="0"/>
              <a:t> - Backend &amp; Adatbázis</a:t>
            </a:r>
          </a:p>
          <a:p>
            <a:pPr marL="447675" indent="-447675">
              <a:spcBef>
                <a:spcPts val="1200"/>
              </a:spcBef>
              <a:spcAft>
                <a:spcPts val="1200"/>
              </a:spcAft>
              <a:buBlip>
                <a:blip r:embed="rId3"/>
              </a:buBlip>
            </a:pPr>
            <a:r>
              <a:rPr lang="en-US" dirty="0" err="1"/>
              <a:t>Varga</a:t>
            </a:r>
            <a:r>
              <a:rPr lang="en-US" dirty="0"/>
              <a:t> </a:t>
            </a:r>
            <a:r>
              <a:rPr lang="en-US" dirty="0" err="1"/>
              <a:t>Györk</a:t>
            </a:r>
            <a:r>
              <a:rPr lang="hu-HU" dirty="0"/>
              <a:t> – Web: Frontend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21DE5168-0E1D-449B-A433-10D02268DF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6300" y="3069000"/>
            <a:ext cx="720000" cy="72000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51DC15F-9231-41A3-A2EA-B22F1B32F1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6300" y="3159000"/>
            <a:ext cx="540000" cy="54000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C2B35814-DE00-4C1C-BF86-93DCD93F66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0700" y="2464399"/>
            <a:ext cx="540000" cy="540000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912F1833-2CC3-4298-8676-2CA4F1C0C7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6000" y="4483410"/>
            <a:ext cx="540000" cy="540000"/>
          </a:xfrm>
          <a:prstGeom prst="rect">
            <a:avLst/>
          </a:prstGeom>
        </p:spPr>
      </p:pic>
      <p:pic>
        <p:nvPicPr>
          <p:cNvPr id="14" name="Kép 13">
            <a:extLst>
              <a:ext uri="{FF2B5EF4-FFF2-40B4-BE49-F238E27FC236}">
                <a16:creationId xmlns:a16="http://schemas.microsoft.com/office/drawing/2014/main" id="{8A2622E4-EAFA-4313-9EED-0C1F23CBA09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6300" y="3761760"/>
            <a:ext cx="720000" cy="720000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6A410600-6E4C-47C1-B63B-A099DD5AD1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300" y="3851760"/>
            <a:ext cx="540000" cy="540000"/>
          </a:xfrm>
          <a:prstGeom prst="rect">
            <a:avLst/>
          </a:prstGeom>
        </p:spPr>
      </p:pic>
      <p:pic>
        <p:nvPicPr>
          <p:cNvPr id="16" name="Kép 15">
            <a:extLst>
              <a:ext uri="{FF2B5EF4-FFF2-40B4-BE49-F238E27FC236}">
                <a16:creationId xmlns:a16="http://schemas.microsoft.com/office/drawing/2014/main" id="{8B0CEBD5-A77C-4C68-8E84-582DC5E2089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268" y="1835799"/>
            <a:ext cx="540000" cy="540000"/>
          </a:xfrm>
          <a:prstGeom prst="rect">
            <a:avLst/>
          </a:prstGeom>
        </p:spPr>
      </p:pic>
      <p:pic>
        <p:nvPicPr>
          <p:cNvPr id="3076" name="Picture 4" descr="Fájl:Adobe Illustrator CC icon.svg – Wikipédia">
            <a:extLst>
              <a:ext uri="{FF2B5EF4-FFF2-40B4-BE49-F238E27FC236}">
                <a16:creationId xmlns:a16="http://schemas.microsoft.com/office/drawing/2014/main" id="{3E58A346-6959-4F84-9EB7-638EAADE47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000" y="1821423"/>
            <a:ext cx="554068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64029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A0AD864-169C-4E6B-B7A4-685064C63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Célközönség</a:t>
            </a:r>
            <a:endParaRPr lang="hu-HU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B85A49B-3E41-0DC8-5ACF-69E423020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Sziszi♥</a:t>
            </a:r>
          </a:p>
        </p:txBody>
      </p:sp>
    </p:spTree>
    <p:extLst>
      <p:ext uri="{BB962C8B-B14F-4D97-AF65-F5344CB8AC3E}">
        <p14:creationId xmlns:p14="http://schemas.microsoft.com/office/powerpoint/2010/main" val="28060295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A0B854-C5C4-223C-EEE6-75225C846A66}"/>
              </a:ext>
            </a:extLst>
          </p:cNvPr>
          <p:cNvSpPr txBox="1">
            <a:spLocks/>
          </p:cNvSpPr>
          <p:nvPr/>
        </p:nvSpPr>
        <p:spPr>
          <a:xfrm>
            <a:off x="2430461" y="980831"/>
            <a:ext cx="7496334" cy="23623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200"/>
              </a:spcAft>
            </a:pPr>
            <a:r>
              <a:rPr lang="en-US" b="1" cap="all" spc="500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Köszönjük</a:t>
            </a:r>
            <a:r>
              <a:rPr lang="en-US" b="1" cap="all" spc="5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</a:t>
            </a:r>
            <a:r>
              <a:rPr lang="hu-HU" b="1" cap="all" spc="5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A FIGYELMET!</a:t>
            </a:r>
            <a:endParaRPr lang="hu-HU" cap="all" spc="5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00B0E9B9-5A24-B953-5658-353D32BBEF2E}"/>
              </a:ext>
            </a:extLst>
          </p:cNvPr>
          <p:cNvSpPr txBox="1"/>
          <p:nvPr/>
        </p:nvSpPr>
        <p:spPr>
          <a:xfrm>
            <a:off x="8080010" y="5284121"/>
            <a:ext cx="3487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202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3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.1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.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11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– </a:t>
            </a:r>
            <a:r>
              <a:rPr lang="en-US" i="1" dirty="0" err="1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Dusza</a:t>
            </a:r>
            <a:r>
              <a:rPr lang="en-US" i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 Workshop</a:t>
            </a:r>
            <a:endParaRPr lang="hu-HU" i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</a:endParaRPr>
          </a:p>
        </p:txBody>
      </p:sp>
      <p:sp>
        <p:nvSpPr>
          <p:cNvPr id="7" name="Szöveg helye 2">
            <a:extLst>
              <a:ext uri="{FF2B5EF4-FFF2-40B4-BE49-F238E27FC236}">
                <a16:creationId xmlns:a16="http://schemas.microsoft.com/office/drawing/2014/main" id="{A0E5D8F3-71BA-82A4-B3DB-C8D9F1C7942A}"/>
              </a:ext>
            </a:extLst>
          </p:cNvPr>
          <p:cNvSpPr txBox="1">
            <a:spLocks/>
          </p:cNvSpPr>
          <p:nvPr/>
        </p:nvSpPr>
        <p:spPr>
          <a:xfrm>
            <a:off x="1014749" y="4176922"/>
            <a:ext cx="2573339" cy="14899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bg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Magyarcsik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Nagy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Balázs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Levente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Tóth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Dávid</a:t>
            </a:r>
            <a:b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</a:br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Török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Zsombor</a:t>
            </a:r>
            <a:endParaRPr lang="hu-HU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hu-HU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Varga </a:t>
            </a:r>
            <a:r>
              <a:rPr lang="hu-HU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Györk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10" name="Kép 9" descr="A képen Betűtípus, Grafika, Grafikus tervezés, tervezés látható&#10;&#10;Automatikusan generált leírás">
            <a:extLst>
              <a:ext uri="{FF2B5EF4-FFF2-40B4-BE49-F238E27FC236}">
                <a16:creationId xmlns:a16="http://schemas.microsoft.com/office/drawing/2014/main" id="{8ABA2C1D-63AE-F734-8DD1-6B22F175D7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414" y="4695996"/>
            <a:ext cx="2988762" cy="830212"/>
          </a:xfrm>
          <a:prstGeom prst="rect">
            <a:avLst/>
          </a:prstGeom>
        </p:spPr>
      </p:pic>
      <p:pic>
        <p:nvPicPr>
          <p:cNvPr id="12" name="Kép 11" descr="A képen Grafika, Grafikus tervezés, embléma, Betűtípus látható&#10;&#10;Automatikusan generált leírás">
            <a:extLst>
              <a:ext uri="{FF2B5EF4-FFF2-40B4-BE49-F238E27FC236}">
                <a16:creationId xmlns:a16="http://schemas.microsoft.com/office/drawing/2014/main" id="{C6F0F227-DEC1-A17C-0B23-601803545C3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372" y="3429000"/>
            <a:ext cx="2801255" cy="2801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02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ím 1">
            <a:extLst>
              <a:ext uri="{FF2B5EF4-FFF2-40B4-BE49-F238E27FC236}">
                <a16:creationId xmlns:a16="http://schemas.microsoft.com/office/drawing/2014/main" id="{0F713E40-29EB-E5F2-E405-6CD0E40BE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06189"/>
            <a:ext cx="4643926" cy="1507067"/>
          </a:xfrm>
        </p:spPr>
        <p:txBody>
          <a:bodyPr>
            <a:normAutofit/>
          </a:bodyPr>
          <a:lstStyle/>
          <a:p>
            <a:pPr algn="ctr"/>
            <a:r>
              <a:rPr lang="hu-HU" sz="4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CSAPAT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AD5B1498-3F8C-17BA-0E18-97457C8FB06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21" t="24431" r="20838" b="24924"/>
          <a:stretch/>
        </p:blipFill>
        <p:spPr>
          <a:xfrm>
            <a:off x="1341620" y="3288322"/>
            <a:ext cx="1960685" cy="1670538"/>
          </a:xfrm>
          <a:prstGeom prst="rect">
            <a:avLst/>
          </a:prstGeom>
        </p:spPr>
      </p:pic>
      <p:sp>
        <p:nvSpPr>
          <p:cNvPr id="6" name="Cím 1">
            <a:extLst>
              <a:ext uri="{FF2B5EF4-FFF2-40B4-BE49-F238E27FC236}">
                <a16:creationId xmlns:a16="http://schemas.microsoft.com/office/drawing/2014/main" id="{BF3433FE-3582-D2A8-3EE1-02729F182E58}"/>
              </a:ext>
            </a:extLst>
          </p:cNvPr>
          <p:cNvSpPr txBox="1">
            <a:spLocks/>
          </p:cNvSpPr>
          <p:nvPr/>
        </p:nvSpPr>
        <p:spPr>
          <a:xfrm>
            <a:off x="0" y="4695543"/>
            <a:ext cx="4973515" cy="99490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hu-HU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</a:rPr>
              <a:t>BEMUTATKOZÁSA</a:t>
            </a:r>
          </a:p>
        </p:txBody>
      </p:sp>
    </p:spTree>
    <p:extLst>
      <p:ext uri="{BB962C8B-B14F-4D97-AF65-F5344CB8AC3E}">
        <p14:creationId xmlns:p14="http://schemas.microsoft.com/office/powerpoint/2010/main" val="1003426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62806" y="0"/>
            <a:ext cx="9466385" cy="6857577"/>
          </a:xfrm>
        </p:spPr>
      </p:pic>
    </p:spTree>
    <p:extLst>
      <p:ext uri="{BB962C8B-B14F-4D97-AF65-F5344CB8AC3E}">
        <p14:creationId xmlns:p14="http://schemas.microsoft.com/office/powerpoint/2010/main" val="275136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76519" y="-6084624"/>
            <a:ext cx="27329990" cy="19798214"/>
          </a:xfrm>
        </p:spPr>
      </p:pic>
    </p:spTree>
    <p:extLst>
      <p:ext uri="{BB962C8B-B14F-4D97-AF65-F5344CB8AC3E}">
        <p14:creationId xmlns:p14="http://schemas.microsoft.com/office/powerpoint/2010/main" val="2497191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4712" y="-9412231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989273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17113" y="-11949243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2343493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00149" y="-11859596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1355753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217CD9-3A28-50A6-48EF-7645C263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3D008B02-3397-1E21-F939-A8B4F7CB3390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8" name="Tartalom helye 7" descr="A képen szöveg, szám, Betűtípus, diagram látható&#10;&#10;Automatikusan generált leírás">
            <a:extLst>
              <a:ext uri="{FF2B5EF4-FFF2-40B4-BE49-F238E27FC236}">
                <a16:creationId xmlns:a16="http://schemas.microsoft.com/office/drawing/2014/main" id="{CFA8666A-58F5-5914-EE4B-E6121F5554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0571" y="-14073878"/>
            <a:ext cx="30653539" cy="22205838"/>
          </a:xfrm>
        </p:spPr>
      </p:pic>
    </p:spTree>
    <p:extLst>
      <p:ext uri="{BB962C8B-B14F-4D97-AF65-F5344CB8AC3E}">
        <p14:creationId xmlns:p14="http://schemas.microsoft.com/office/powerpoint/2010/main" val="225712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192</Words>
  <Application>Microsoft Office PowerPoint</Application>
  <PresentationFormat>Szélesvásznú</PresentationFormat>
  <Paragraphs>47</Paragraphs>
  <Slides>22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22</vt:i4>
      </vt:variant>
    </vt:vector>
  </HeadingPairs>
  <TitlesOfParts>
    <vt:vector size="29" baseType="lpstr">
      <vt:lpstr>Arial</vt:lpstr>
      <vt:lpstr>Calibri</vt:lpstr>
      <vt:lpstr>Calibri Light</vt:lpstr>
      <vt:lpstr>Century Gothic</vt:lpstr>
      <vt:lpstr>Trebuchet MS</vt:lpstr>
      <vt:lpstr>Wingdings 3</vt:lpstr>
      <vt:lpstr>Office-téma</vt:lpstr>
      <vt:lpstr>PowerPoint-bemutató</vt:lpstr>
      <vt:lpstr>PowerPoint-bemutató</vt:lpstr>
      <vt:lpstr>CSAPAT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Csapaton Belüli Munkamegosztás</vt:lpstr>
      <vt:lpstr>Célközönség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tanulo</dc:creator>
  <cp:lastModifiedBy>Dávid Magyarcsik</cp:lastModifiedBy>
  <cp:revision>31</cp:revision>
  <dcterms:created xsi:type="dcterms:W3CDTF">2023-10-16T06:10:19Z</dcterms:created>
  <dcterms:modified xsi:type="dcterms:W3CDTF">2023-11-08T18:34:59Z</dcterms:modified>
</cp:coreProperties>
</file>

<file path=docProps/thumbnail.jpeg>
</file>